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313" r:id="rId3"/>
    <p:sldId id="302" r:id="rId4"/>
    <p:sldId id="310" r:id="rId5"/>
    <p:sldId id="288" r:id="rId6"/>
    <p:sldId id="269" r:id="rId7"/>
    <p:sldId id="294" r:id="rId8"/>
    <p:sldId id="297" r:id="rId9"/>
    <p:sldId id="301" r:id="rId10"/>
    <p:sldId id="303" r:id="rId11"/>
    <p:sldId id="308" r:id="rId12"/>
    <p:sldId id="307" r:id="rId13"/>
    <p:sldId id="314" r:id="rId14"/>
    <p:sldId id="311" r:id="rId15"/>
    <p:sldId id="276" r:id="rId16"/>
    <p:sldId id="31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Getting Started" id="{5040FD35-E457-4DF0-9628-106819932841}">
          <p14:sldIdLst>
            <p14:sldId id="274"/>
            <p14:sldId id="313"/>
            <p14:sldId id="302"/>
            <p14:sldId id="310"/>
            <p14:sldId id="288"/>
          </p14:sldIdLst>
        </p14:section>
        <p14:section name="Type Providers" id="{5CA86562-6E43-4A56-A5C6-02B6601D8144}">
          <p14:sldIdLst>
            <p14:sldId id="269"/>
            <p14:sldId id="294"/>
            <p14:sldId id="297"/>
            <p14:sldId id="301"/>
            <p14:sldId id="303"/>
          </p14:sldIdLst>
        </p14:section>
        <p14:section name="Set 2" id="{767FA2EA-A0FD-40E1-8454-83C3FA24D382}">
          <p14:sldIdLst>
            <p14:sldId id="308"/>
          </p14:sldIdLst>
        </p14:section>
        <p14:section name="Break!" id="{9497BCE7-7D34-43C9-996A-91303B64576E}">
          <p14:sldIdLst>
            <p14:sldId id="307"/>
            <p14:sldId id="314"/>
          </p14:sldIdLst>
        </p14:section>
        <p14:section name="Set 3:" id="{7B61B047-8E97-4A3A-9EA5-3DA8A5E3DDBD}">
          <p14:sldIdLst>
            <p14:sldId id="311"/>
          </p14:sldIdLst>
        </p14:section>
        <p14:section name="Challenge!" id="{CED57450-D34A-46A8-B824-784E38F2D2D8}">
          <p14:sldIdLst>
            <p14:sldId id="276"/>
          </p14:sldIdLst>
        </p14:section>
        <p14:section name="Fin" id="{8DAD06ED-1F8A-4F58-86EA-5B0ABB01866C}">
          <p14:sldIdLst>
            <p14:sldId id="31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57"/>
    <a:srgbClr val="7B7477"/>
    <a:srgbClr val="BDBAC1"/>
    <a:srgbClr val="5E3324"/>
    <a:srgbClr val="8E4D36"/>
    <a:srgbClr val="75402D"/>
    <a:srgbClr val="965F4E"/>
    <a:srgbClr val="BE997E"/>
    <a:srgbClr val="615F5D"/>
    <a:srgbClr val="7E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88439" autoAdjust="0"/>
  </p:normalViewPr>
  <p:slideViewPr>
    <p:cSldViewPr snapToGrid="0">
      <p:cViewPr varScale="1">
        <p:scale>
          <a:sx n="86" d="100"/>
          <a:sy n="86" d="100"/>
        </p:scale>
        <p:origin x="90" y="384"/>
      </p:cViewPr>
      <p:guideLst/>
    </p:cSldViewPr>
  </p:slideViewPr>
  <p:outlineViewPr>
    <p:cViewPr>
      <p:scale>
        <a:sx n="33" d="100"/>
        <a:sy n="33" d="100"/>
      </p:scale>
      <p:origin x="0" y="-4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1:00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1:15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BA2654F-3043-482D-A01C-DDF9684F807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1:50</a:t>
          </a:r>
          <a:endParaRPr lang="en-US" dirty="0">
            <a:solidFill>
              <a:srgbClr val="515257"/>
            </a:solidFill>
          </a:endParaRPr>
        </a:p>
      </dgm:t>
    </dgm:pt>
    <dgm:pt modelId="{290EEDA8-ECFC-4F06-A7AD-CE918F5692A8}" type="par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FCF4D0B-A1C3-4145-A20C-9939EE79C62A}" type="sib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2:10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2:45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2:55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4:05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</a:t>
          </a:r>
          <a:r>
            <a:rPr lang="en-US" dirty="0" smtClean="0">
              <a:solidFill>
                <a:srgbClr val="515257"/>
              </a:solidFill>
            </a:rPr>
            <a:t>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4:15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829DDBC-C126-44B4-9158-84694C909718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r>
            <a:rPr lang="en-US" b="1" dirty="0" smtClean="0">
              <a:solidFill>
                <a:srgbClr val="515257"/>
              </a:solidFill>
            </a:rPr>
            <a:t> </a:t>
          </a:r>
          <a:endParaRPr lang="en-US" dirty="0">
            <a:solidFill>
              <a:srgbClr val="515257"/>
            </a:solidFill>
          </a:endParaRPr>
        </a:p>
      </dgm:t>
    </dgm:pt>
    <dgm:pt modelId="{2CEBBA6E-F5CC-4B33-9025-A7D0256BDE21}" type="parTrans" cxnId="{8A96191D-B6F8-4BE8-A77F-DC582C13AA5A}">
      <dgm:prSet/>
      <dgm:spPr/>
      <dgm:t>
        <a:bodyPr/>
        <a:lstStyle/>
        <a:p>
          <a:endParaRPr lang="en-US"/>
        </a:p>
      </dgm:t>
    </dgm:pt>
    <dgm:pt modelId="{7D48F4A4-1B59-4770-90B9-8A56BB6A19C9}" type="sibTrans" cxnId="{8A96191D-B6F8-4BE8-A77F-DC582C13AA5A}">
      <dgm:prSet/>
      <dgm:spPr/>
      <dgm:t>
        <a:bodyPr/>
        <a:lstStyle/>
        <a:p>
          <a:endParaRPr lang="en-US"/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8CB2A99F-C89C-4151-8F19-CC61843CBC41}" type="pres">
      <dgm:prSet presAssocID="{2BA2654F-3043-482D-A01C-DDF9684F8076}" presName="thickLine" presStyleLbl="alignNode1" presStyleIdx="2" presStyleCnt="9"/>
      <dgm:spPr/>
    </dgm:pt>
    <dgm:pt modelId="{27C524B5-049F-40BF-B56A-3A409BC0D353}" type="pres">
      <dgm:prSet presAssocID="{2BA2654F-3043-482D-A01C-DDF9684F8076}" presName="horz1" presStyleCnt="0"/>
      <dgm:spPr/>
    </dgm:pt>
    <dgm:pt modelId="{C4380E60-DC9B-4108-B918-1B35649BBE49}" type="pres">
      <dgm:prSet presAssocID="{2BA2654F-3043-482D-A01C-DDF9684F8076}" presName="tx1" presStyleLbl="revTx" presStyleIdx="4" presStyleCnt="18"/>
      <dgm:spPr/>
      <dgm:t>
        <a:bodyPr/>
        <a:lstStyle/>
        <a:p>
          <a:endParaRPr lang="en-US"/>
        </a:p>
      </dgm:t>
    </dgm:pt>
    <dgm:pt modelId="{FEAD702B-B786-4C91-9D17-879C7DBBB798}" type="pres">
      <dgm:prSet presAssocID="{2BA2654F-3043-482D-A01C-DDF9684F8076}" presName="vert1" presStyleCnt="0"/>
      <dgm:spPr/>
    </dgm:pt>
    <dgm:pt modelId="{5F348579-7EBE-4DB3-98EE-62FCFA1D3C77}" type="pres">
      <dgm:prSet presAssocID="{9829DDBC-C126-44B4-9158-84694C909718}" presName="vertSpace2a" presStyleCnt="0"/>
      <dgm:spPr/>
    </dgm:pt>
    <dgm:pt modelId="{D36B5EF8-5342-49C1-9913-B9072E531252}" type="pres">
      <dgm:prSet presAssocID="{9829DDBC-C126-44B4-9158-84694C909718}" presName="horz2" presStyleCnt="0"/>
      <dgm:spPr/>
    </dgm:pt>
    <dgm:pt modelId="{A8F7E70E-F77B-4840-9D68-D57DBB726990}" type="pres">
      <dgm:prSet presAssocID="{9829DDBC-C126-44B4-9158-84694C909718}" presName="horzSpace2" presStyleCnt="0"/>
      <dgm:spPr/>
    </dgm:pt>
    <dgm:pt modelId="{D2B391E5-BB99-4C8D-B468-62947331A8BD}" type="pres">
      <dgm:prSet presAssocID="{9829DDBC-C126-44B4-9158-84694C909718}" presName="tx2" presStyleLbl="revTx" presStyleIdx="5" presStyleCnt="18"/>
      <dgm:spPr/>
      <dgm:t>
        <a:bodyPr/>
        <a:lstStyle/>
        <a:p>
          <a:endParaRPr lang="en-US"/>
        </a:p>
      </dgm:t>
    </dgm:pt>
    <dgm:pt modelId="{AC7A93A5-39C5-4C29-89C2-92EE15CF47C3}" type="pres">
      <dgm:prSet presAssocID="{9829DDBC-C126-44B4-9158-84694C909718}" presName="vert2" presStyleCnt="0"/>
      <dgm:spPr/>
    </dgm:pt>
    <dgm:pt modelId="{DAD9B7B8-71D9-47B2-98D6-03208B4AE391}" type="pres">
      <dgm:prSet presAssocID="{9829DDBC-C126-44B4-9158-84694C909718}" presName="thinLine2b" presStyleLbl="callout" presStyleIdx="2" presStyleCnt="9"/>
      <dgm:spPr/>
    </dgm:pt>
    <dgm:pt modelId="{9F517196-B3E3-416D-8FB3-7FDC6730057A}" type="pres">
      <dgm:prSet presAssocID="{9829DDBC-C126-44B4-9158-84694C909718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3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6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C3C3CF57-B27C-4187-B581-46E4FF944CB6}" type="presOf" srcId="{0BD815E9-7F87-4339-B546-CEB59B9247EE}" destId="{BADF7DCD-8829-4421-9E32-717E0202240B}" srcOrd="0" destOrd="0" presId="urn:microsoft.com/office/officeart/2008/layout/LinedList"/>
    <dgm:cxn modelId="{79A687E6-EF49-48ED-B354-779B5D8F365B}" type="presOf" srcId="{1D25E28F-768F-491E-8C9A-BC7134CBE975}" destId="{88869896-CD31-4E88-A501-D16C9633AA26}" srcOrd="0" destOrd="0" presId="urn:microsoft.com/office/officeart/2008/layout/LinedList"/>
    <dgm:cxn modelId="{26F6AC7E-2152-477F-87A5-0E48686D08EC}" type="presOf" srcId="{12D0B63C-E3B3-4772-BB0E-A9B0F95031DA}" destId="{5DE6A7ED-417C-4160-A068-C0BD5CA31A65}" srcOrd="0" destOrd="0" presId="urn:microsoft.com/office/officeart/2008/layout/LinedList"/>
    <dgm:cxn modelId="{8E33C53E-459B-405D-B068-64889EC9372B}" type="presOf" srcId="{2BA2654F-3043-482D-A01C-DDF9684F8076}" destId="{C4380E60-DC9B-4108-B918-1B35649BBE49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DA5C5C0E-DEBA-4C5A-A715-900D41730C27}" type="presOf" srcId="{A17B43DE-EE90-448E-9B75-2B7AFE3417DA}" destId="{0BE34383-86A4-4349-85FE-13FFB040F7CB}" srcOrd="0" destOrd="0" presId="urn:microsoft.com/office/officeart/2008/layout/LinedList"/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6655AF9B-3BEF-4C96-97EF-62AC78421C3C}" type="presOf" srcId="{D49CEF59-430C-4ACD-9938-966F686785AE}" destId="{0A57BCBC-DB56-4023-B23A-E6A891C9BED4}" srcOrd="0" destOrd="0" presId="urn:microsoft.com/office/officeart/2008/layout/LinedList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5C30B430-5A84-40EA-A51B-7AD1E59DE4EC}" type="presOf" srcId="{282DD674-4F5D-45C8-9B59-5608215FB989}" destId="{13D3B929-3ECF-4220-A86A-F0B9E5D0F60A}" srcOrd="0" destOrd="0" presId="urn:microsoft.com/office/officeart/2008/layout/LinedList"/>
    <dgm:cxn modelId="{D077D334-BD86-4343-B872-A54A7167D79D}" type="presOf" srcId="{F1B09DBD-A135-4A00-A73F-C17D16ED2D6D}" destId="{15A808D0-F7AF-4939-A866-CE7370562207}" srcOrd="0" destOrd="0" presId="urn:microsoft.com/office/officeart/2008/layout/LinedList"/>
    <dgm:cxn modelId="{88FB387D-E628-461C-BF53-0CC5287E2BE7}" type="presOf" srcId="{8E5E089D-67B7-4AD5-9606-E83BC7FEE643}" destId="{4F70FAD4-8484-486A-BE34-197A0F11D983}" srcOrd="0" destOrd="0" presId="urn:microsoft.com/office/officeart/2008/layout/LinedList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65601961-AD5C-4C4A-86C5-933D3615B34D}" type="presOf" srcId="{EAB170E3-60A7-42C6-9FA5-B9810C38A4DC}" destId="{AE16B457-9024-4C70-944D-FB09B261AF41}" srcOrd="0" destOrd="0" presId="urn:microsoft.com/office/officeart/2008/layout/LinedList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CED48F70-0AC0-4DA1-9B3E-86E5909F0239}" type="presOf" srcId="{C87FC359-7D0A-49E5-B414-551D0082D8AD}" destId="{845A3507-C116-4D96-ABD5-0CA34FBF254F}" srcOrd="0" destOrd="0" presId="urn:microsoft.com/office/officeart/2008/layout/LinedList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8A96191D-B6F8-4BE8-A77F-DC582C13AA5A}" srcId="{2BA2654F-3043-482D-A01C-DDF9684F8076}" destId="{9829DDBC-C126-44B4-9158-84694C909718}" srcOrd="0" destOrd="0" parTransId="{2CEBBA6E-F5CC-4B33-9025-A7D0256BDE21}" sibTransId="{7D48F4A4-1B59-4770-90B9-8A56BB6A19C9}"/>
    <dgm:cxn modelId="{C51464D1-B5F9-468C-B99B-7AAA8FC37054}" type="presOf" srcId="{7F6EDACB-FCE8-40DB-A069-7DFD8173A5CD}" destId="{B6BB4AA0-6AAE-4938-BA7F-E646E1C49494}" srcOrd="0" destOrd="0" presId="urn:microsoft.com/office/officeart/2008/layout/LinedList"/>
    <dgm:cxn modelId="{91A6EF56-D042-429F-BE85-125176E6BE37}" srcId="{282DD674-4F5D-45C8-9B59-5608215FB989}" destId="{2BA2654F-3043-482D-A01C-DDF9684F8076}" srcOrd="2" destOrd="0" parTransId="{290EEDA8-ECFC-4F06-A7AD-CE918F5692A8}" sibTransId="{9FCF4D0B-A1C3-4145-A20C-9939EE79C62A}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815E387A-621D-4DBD-B386-380F182BB1D7}" srcId="{8E5E089D-67B7-4AD5-9606-E83BC7FEE643}" destId="{C87FC359-7D0A-49E5-B414-551D0082D8AD}" srcOrd="0" destOrd="0" parTransId="{B336E204-E54E-4CA5-9654-A5A45178051C}" sibTransId="{733C3BAD-F3B1-46BF-AEC7-2A5F193CA6E6}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1D7D4ABF-A635-4ED9-91D9-BA7773815B43}" type="presOf" srcId="{ADFFADAC-2F4C-4FF5-8A26-D98BF53A8A34}" destId="{02ADA74E-41D4-4D51-8CA4-B5EE36C0B9DE}" srcOrd="0" destOrd="0" presId="urn:microsoft.com/office/officeart/2008/layout/LinedList"/>
    <dgm:cxn modelId="{2419B99E-4F41-4BCE-9173-65FBCCB3CC74}" type="presOf" srcId="{36F87ADB-3A8E-4BEF-A94C-78D7400FD48E}" destId="{E23B03A7-2A89-47E8-B078-94856B5DCE1D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9E480C46-E689-4616-8D93-0BCFEE83C726}" type="presOf" srcId="{56FA82CE-7023-494B-A895-81FA08F1D8DD}" destId="{E5F37C7C-E94A-4408-9C1C-E6E5EDD92EF4}" srcOrd="0" destOrd="0" presId="urn:microsoft.com/office/officeart/2008/layout/LinedList"/>
    <dgm:cxn modelId="{85D92FBF-50E1-4128-B327-41A8861B286F}" type="presOf" srcId="{9829DDBC-C126-44B4-9158-84694C909718}" destId="{D2B391E5-BB99-4C8D-B468-62947331A8BD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09516DB1-A10B-40A8-BB13-3922824BF8BC}" type="presOf" srcId="{30516D27-03A4-48D4-AE19-DB9A27F0DA0E}" destId="{78A34196-1F5C-4CE3-93FD-E530E1690238}" srcOrd="0" destOrd="0" presId="urn:microsoft.com/office/officeart/2008/layout/LinedList"/>
    <dgm:cxn modelId="{BF41223F-B6F0-4886-A88A-6DF5513F80F9}" type="presOf" srcId="{7CA61B84-E74A-4682-82CC-B3B5E6908B06}" destId="{4111A712-E6DD-4BE2-BA8C-C569E5B5E1BB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766E6150-FD80-44A6-ADF5-9CB89CD6C545}" type="presOf" srcId="{23042043-59C6-4587-B54F-6095A8DA5241}" destId="{EBE193A3-1B54-4427-981B-9E0C4BB81C54}" srcOrd="0" destOrd="0" presId="urn:microsoft.com/office/officeart/2008/layout/LinedList"/>
    <dgm:cxn modelId="{157EF19F-6B49-465A-B916-EED489A6EFE9}" srcId="{282DD674-4F5D-45C8-9B59-5608215FB989}" destId="{8E5E089D-67B7-4AD5-9606-E83BC7FEE643}" srcOrd="3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3D55822D-262A-40E9-B6D3-3A43573A5985}" type="presParOf" srcId="{13D3B929-3ECF-4220-A86A-F0B9E5D0F60A}" destId="{03A4BFF3-A355-4146-8E7A-DCD19EC96C47}" srcOrd="0" destOrd="0" presId="urn:microsoft.com/office/officeart/2008/layout/LinedList"/>
    <dgm:cxn modelId="{4C6AD969-39D9-4DCB-91AF-34B5EF58525C}" type="presParOf" srcId="{13D3B929-3ECF-4220-A86A-F0B9E5D0F60A}" destId="{0BF291FF-2F77-4CA5-B59C-5CACFAC5EB01}" srcOrd="1" destOrd="0" presId="urn:microsoft.com/office/officeart/2008/layout/LinedList"/>
    <dgm:cxn modelId="{BE6E0D7E-79B5-45C4-85E8-F1DF7E6131AC}" type="presParOf" srcId="{0BF291FF-2F77-4CA5-B59C-5CACFAC5EB01}" destId="{E5F37C7C-E94A-4408-9C1C-E6E5EDD92EF4}" srcOrd="0" destOrd="0" presId="urn:microsoft.com/office/officeart/2008/layout/LinedList"/>
    <dgm:cxn modelId="{2D752D42-32C1-45F2-893B-C5E8E09EB54C}" type="presParOf" srcId="{0BF291FF-2F77-4CA5-B59C-5CACFAC5EB01}" destId="{1246C6D7-7700-402A-A94A-A2695CDD789C}" srcOrd="1" destOrd="0" presId="urn:microsoft.com/office/officeart/2008/layout/LinedList"/>
    <dgm:cxn modelId="{A48381D3-B581-44A4-9EAA-BF573373D2BF}" type="presParOf" srcId="{1246C6D7-7700-402A-A94A-A2695CDD789C}" destId="{BDBFEFD7-FD48-4794-877D-B34D71955F51}" srcOrd="0" destOrd="0" presId="urn:microsoft.com/office/officeart/2008/layout/LinedList"/>
    <dgm:cxn modelId="{F0025A9D-1FD4-481D-8C75-A8A3F5AE9359}" type="presParOf" srcId="{1246C6D7-7700-402A-A94A-A2695CDD789C}" destId="{03D1C86B-D44A-4248-BF62-C2828AF0EEEC}" srcOrd="1" destOrd="0" presId="urn:microsoft.com/office/officeart/2008/layout/LinedList"/>
    <dgm:cxn modelId="{6ECDE647-85F9-4C75-B858-EF49A7D34E79}" type="presParOf" srcId="{03D1C86B-D44A-4248-BF62-C2828AF0EEEC}" destId="{0B64C6DB-B046-480D-A119-BDEB8D222E27}" srcOrd="0" destOrd="0" presId="urn:microsoft.com/office/officeart/2008/layout/LinedList"/>
    <dgm:cxn modelId="{2A21A933-1683-4FD7-9792-38D3EBA5DE7E}" type="presParOf" srcId="{03D1C86B-D44A-4248-BF62-C2828AF0EEEC}" destId="{88869896-CD31-4E88-A501-D16C9633AA26}" srcOrd="1" destOrd="0" presId="urn:microsoft.com/office/officeart/2008/layout/LinedList"/>
    <dgm:cxn modelId="{FA336D8D-3EC3-468B-A8FA-6C40FB016295}" type="presParOf" srcId="{03D1C86B-D44A-4248-BF62-C2828AF0EEEC}" destId="{543BB74D-3475-4612-81AC-47933B3C5FC7}" srcOrd="2" destOrd="0" presId="urn:microsoft.com/office/officeart/2008/layout/LinedList"/>
    <dgm:cxn modelId="{85B2A48F-93BA-40F6-97CF-98BA7F8181BC}" type="presParOf" srcId="{1246C6D7-7700-402A-A94A-A2695CDD789C}" destId="{DCD427F8-2F73-43B7-A1E2-856FEB76E9C0}" srcOrd="2" destOrd="0" presId="urn:microsoft.com/office/officeart/2008/layout/LinedList"/>
    <dgm:cxn modelId="{964DB4A1-8994-4EF8-93FE-50EF01F777D6}" type="presParOf" srcId="{1246C6D7-7700-402A-A94A-A2695CDD789C}" destId="{64CB8832-9A1F-4F39-9F6B-5A4C84D71D52}" srcOrd="3" destOrd="0" presId="urn:microsoft.com/office/officeart/2008/layout/LinedList"/>
    <dgm:cxn modelId="{150AB759-60CF-49DD-9A9E-1F64BEDDEC2D}" type="presParOf" srcId="{13D3B929-3ECF-4220-A86A-F0B9E5D0F60A}" destId="{7C1BC2AB-D960-42DA-B46E-B525204ED552}" srcOrd="2" destOrd="0" presId="urn:microsoft.com/office/officeart/2008/layout/LinedList"/>
    <dgm:cxn modelId="{91A6977B-D339-4D3D-B292-279B6B98B5AC}" type="presParOf" srcId="{13D3B929-3ECF-4220-A86A-F0B9E5D0F60A}" destId="{A610AE28-3D39-43C4-9D23-DB9D37F00777}" srcOrd="3" destOrd="0" presId="urn:microsoft.com/office/officeart/2008/layout/LinedList"/>
    <dgm:cxn modelId="{03C47A21-738E-4E57-8B06-474452E2C8B3}" type="presParOf" srcId="{A610AE28-3D39-43C4-9D23-DB9D37F00777}" destId="{78A34196-1F5C-4CE3-93FD-E530E1690238}" srcOrd="0" destOrd="0" presId="urn:microsoft.com/office/officeart/2008/layout/LinedList"/>
    <dgm:cxn modelId="{B29DB068-80C7-42C5-8AA5-9D94C121DC83}" type="presParOf" srcId="{A610AE28-3D39-43C4-9D23-DB9D37F00777}" destId="{54F1227A-56C9-4D5D-BA60-1BF24CD2F2EC}" srcOrd="1" destOrd="0" presId="urn:microsoft.com/office/officeart/2008/layout/LinedList"/>
    <dgm:cxn modelId="{D581EE80-B5B8-471B-805B-CB4BD9DDBB25}" type="presParOf" srcId="{54F1227A-56C9-4D5D-BA60-1BF24CD2F2EC}" destId="{CD3BA102-677D-4CF4-A836-04578D074A8F}" srcOrd="0" destOrd="0" presId="urn:microsoft.com/office/officeart/2008/layout/LinedList"/>
    <dgm:cxn modelId="{AE59D4AC-B149-4E7E-BB9A-157FF6161FD6}" type="presParOf" srcId="{54F1227A-56C9-4D5D-BA60-1BF24CD2F2EC}" destId="{9DEFC25D-C1D7-499D-8C2A-5640905216AA}" srcOrd="1" destOrd="0" presId="urn:microsoft.com/office/officeart/2008/layout/LinedList"/>
    <dgm:cxn modelId="{1DC69AB1-AF18-47A1-A753-64FDB9B3406F}" type="presParOf" srcId="{9DEFC25D-C1D7-499D-8C2A-5640905216AA}" destId="{48BA798A-C0FB-46D7-B374-69500178F4E6}" srcOrd="0" destOrd="0" presId="urn:microsoft.com/office/officeart/2008/layout/LinedList"/>
    <dgm:cxn modelId="{CF9B20A1-DB52-4C08-AF4F-36776D053AE9}" type="presParOf" srcId="{9DEFC25D-C1D7-499D-8C2A-5640905216AA}" destId="{AE16B457-9024-4C70-944D-FB09B261AF41}" srcOrd="1" destOrd="0" presId="urn:microsoft.com/office/officeart/2008/layout/LinedList"/>
    <dgm:cxn modelId="{21B53C07-4D0F-4A0F-8D39-84273AC8D49B}" type="presParOf" srcId="{9DEFC25D-C1D7-499D-8C2A-5640905216AA}" destId="{7ED8CB7E-D07E-402B-B6D0-EB6ABBD0E824}" srcOrd="2" destOrd="0" presId="urn:microsoft.com/office/officeart/2008/layout/LinedList"/>
    <dgm:cxn modelId="{81B526BD-8469-4309-8319-91074411C746}" type="presParOf" srcId="{54F1227A-56C9-4D5D-BA60-1BF24CD2F2EC}" destId="{11CD2869-3E09-45A4-8868-AD51AFF27F0D}" srcOrd="2" destOrd="0" presId="urn:microsoft.com/office/officeart/2008/layout/LinedList"/>
    <dgm:cxn modelId="{6ABA6D15-1CCD-410C-B8C1-DB006A552A5F}" type="presParOf" srcId="{54F1227A-56C9-4D5D-BA60-1BF24CD2F2EC}" destId="{0AD729CC-BE3A-42C1-8757-EED0FD80E711}" srcOrd="3" destOrd="0" presId="urn:microsoft.com/office/officeart/2008/layout/LinedList"/>
    <dgm:cxn modelId="{21FF7E96-0C0D-439D-AF16-0A099040C464}" type="presParOf" srcId="{13D3B929-3ECF-4220-A86A-F0B9E5D0F60A}" destId="{8CB2A99F-C89C-4151-8F19-CC61843CBC41}" srcOrd="4" destOrd="0" presId="urn:microsoft.com/office/officeart/2008/layout/LinedList"/>
    <dgm:cxn modelId="{8193D005-7C73-45CE-BA83-C1B09348C6EC}" type="presParOf" srcId="{13D3B929-3ECF-4220-A86A-F0B9E5D0F60A}" destId="{27C524B5-049F-40BF-B56A-3A409BC0D353}" srcOrd="5" destOrd="0" presId="urn:microsoft.com/office/officeart/2008/layout/LinedList"/>
    <dgm:cxn modelId="{1B8FA502-34B3-436C-B015-F61B544541CF}" type="presParOf" srcId="{27C524B5-049F-40BF-B56A-3A409BC0D353}" destId="{C4380E60-DC9B-4108-B918-1B35649BBE49}" srcOrd="0" destOrd="0" presId="urn:microsoft.com/office/officeart/2008/layout/LinedList"/>
    <dgm:cxn modelId="{4B9798A9-9082-45F4-AE2D-875A123E583B}" type="presParOf" srcId="{27C524B5-049F-40BF-B56A-3A409BC0D353}" destId="{FEAD702B-B786-4C91-9D17-879C7DBBB798}" srcOrd="1" destOrd="0" presId="urn:microsoft.com/office/officeart/2008/layout/LinedList"/>
    <dgm:cxn modelId="{1E9C5F6A-4C14-4C16-8EF9-4E6994F2E9C4}" type="presParOf" srcId="{FEAD702B-B786-4C91-9D17-879C7DBBB798}" destId="{5F348579-7EBE-4DB3-98EE-62FCFA1D3C77}" srcOrd="0" destOrd="0" presId="urn:microsoft.com/office/officeart/2008/layout/LinedList"/>
    <dgm:cxn modelId="{FA4357A8-87EE-48A9-AB5E-0C8A9D84517B}" type="presParOf" srcId="{FEAD702B-B786-4C91-9D17-879C7DBBB798}" destId="{D36B5EF8-5342-49C1-9913-B9072E531252}" srcOrd="1" destOrd="0" presId="urn:microsoft.com/office/officeart/2008/layout/LinedList"/>
    <dgm:cxn modelId="{992D99FA-C044-4219-AAEB-3AC06350F2A6}" type="presParOf" srcId="{D36B5EF8-5342-49C1-9913-B9072E531252}" destId="{A8F7E70E-F77B-4840-9D68-D57DBB726990}" srcOrd="0" destOrd="0" presId="urn:microsoft.com/office/officeart/2008/layout/LinedList"/>
    <dgm:cxn modelId="{FC82B3C8-7670-499D-A3D3-30017D3A8EFC}" type="presParOf" srcId="{D36B5EF8-5342-49C1-9913-B9072E531252}" destId="{D2B391E5-BB99-4C8D-B468-62947331A8BD}" srcOrd="1" destOrd="0" presId="urn:microsoft.com/office/officeart/2008/layout/LinedList"/>
    <dgm:cxn modelId="{3B24745C-F5A5-4528-A517-3CF723B365BC}" type="presParOf" srcId="{D36B5EF8-5342-49C1-9913-B9072E531252}" destId="{AC7A93A5-39C5-4C29-89C2-92EE15CF47C3}" srcOrd="2" destOrd="0" presId="urn:microsoft.com/office/officeart/2008/layout/LinedList"/>
    <dgm:cxn modelId="{D296D1DE-EBBD-4F5F-AAB2-1216270AE64E}" type="presParOf" srcId="{FEAD702B-B786-4C91-9D17-879C7DBBB798}" destId="{DAD9B7B8-71D9-47B2-98D6-03208B4AE391}" srcOrd="2" destOrd="0" presId="urn:microsoft.com/office/officeart/2008/layout/LinedList"/>
    <dgm:cxn modelId="{50C392A5-5DE6-41D8-93D0-B012C6B7DF97}" type="presParOf" srcId="{FEAD702B-B786-4C91-9D17-879C7DBBB798}" destId="{9F517196-B3E3-416D-8FB3-7FDC6730057A}" srcOrd="3" destOrd="0" presId="urn:microsoft.com/office/officeart/2008/layout/LinedList"/>
    <dgm:cxn modelId="{D0DA1AFD-27D5-4E43-8857-79C5BE323204}" type="presParOf" srcId="{13D3B929-3ECF-4220-A86A-F0B9E5D0F60A}" destId="{B3EA2729-413A-442C-8D23-8DBBBE24D023}" srcOrd="6" destOrd="0" presId="urn:microsoft.com/office/officeart/2008/layout/LinedList"/>
    <dgm:cxn modelId="{2F49F33F-FE19-4C27-BEF3-A7D1E9306AD6}" type="presParOf" srcId="{13D3B929-3ECF-4220-A86A-F0B9E5D0F60A}" destId="{41280778-847A-4765-9A47-D51F283EB69C}" srcOrd="7" destOrd="0" presId="urn:microsoft.com/office/officeart/2008/layout/LinedList"/>
    <dgm:cxn modelId="{7B1591E0-CC75-476C-97FD-6602BBC31EB1}" type="presParOf" srcId="{41280778-847A-4765-9A47-D51F283EB69C}" destId="{4F70FAD4-8484-486A-BE34-197A0F11D983}" srcOrd="0" destOrd="0" presId="urn:microsoft.com/office/officeart/2008/layout/LinedList"/>
    <dgm:cxn modelId="{A9E7DBAB-97E9-4CDC-8A10-48F9D0F93CFA}" type="presParOf" srcId="{41280778-847A-4765-9A47-D51F283EB69C}" destId="{5A825897-D7CE-4670-A8F9-B28B95832195}" srcOrd="1" destOrd="0" presId="urn:microsoft.com/office/officeart/2008/layout/LinedList"/>
    <dgm:cxn modelId="{3C8CD55B-5933-46F6-A52E-CAC38064FEDA}" type="presParOf" srcId="{5A825897-D7CE-4670-A8F9-B28B95832195}" destId="{DE9F0808-EDF8-4AEC-98AA-10A1B7840D6F}" srcOrd="0" destOrd="0" presId="urn:microsoft.com/office/officeart/2008/layout/LinedList"/>
    <dgm:cxn modelId="{680D7FDA-D29B-4BC6-BC9E-CA8B018FFDBB}" type="presParOf" srcId="{5A825897-D7CE-4670-A8F9-B28B95832195}" destId="{C93AEA3E-9895-4D14-9C26-AF6E7FDF2382}" srcOrd="1" destOrd="0" presId="urn:microsoft.com/office/officeart/2008/layout/LinedList"/>
    <dgm:cxn modelId="{A5E41474-9904-4A61-8C7E-49A9C18EDBB6}" type="presParOf" srcId="{C93AEA3E-9895-4D14-9C26-AF6E7FDF2382}" destId="{9B4A9E33-540C-4DAE-973C-491AC6502922}" srcOrd="0" destOrd="0" presId="urn:microsoft.com/office/officeart/2008/layout/LinedList"/>
    <dgm:cxn modelId="{7C4855E3-559B-42D8-97A6-308DFEF9CB27}" type="presParOf" srcId="{C93AEA3E-9895-4D14-9C26-AF6E7FDF2382}" destId="{845A3507-C116-4D96-ABD5-0CA34FBF254F}" srcOrd="1" destOrd="0" presId="urn:microsoft.com/office/officeart/2008/layout/LinedList"/>
    <dgm:cxn modelId="{93A45E21-F002-4D50-B2A0-50AA0C790ADA}" type="presParOf" srcId="{C93AEA3E-9895-4D14-9C26-AF6E7FDF2382}" destId="{09CDB7B5-E7AB-4944-BA67-0FB1F293E589}" srcOrd="2" destOrd="0" presId="urn:microsoft.com/office/officeart/2008/layout/LinedList"/>
    <dgm:cxn modelId="{8E6BD5F5-9CA1-4BA1-ADCF-C9359E7A283E}" type="presParOf" srcId="{5A825897-D7CE-4670-A8F9-B28B95832195}" destId="{7EDA5E4B-CB78-4470-AA1D-F2B281612E30}" srcOrd="2" destOrd="0" presId="urn:microsoft.com/office/officeart/2008/layout/LinedList"/>
    <dgm:cxn modelId="{D91849CC-EF76-457C-93BB-8DF8D4688B7D}" type="presParOf" srcId="{5A825897-D7CE-4670-A8F9-B28B95832195}" destId="{23104FDE-D1EC-4900-B5F9-EF3C04740E4B}" srcOrd="3" destOrd="0" presId="urn:microsoft.com/office/officeart/2008/layout/LinedList"/>
    <dgm:cxn modelId="{8DAE2064-7436-41B6-AAC6-9A25C14ACA4C}" type="presParOf" srcId="{13D3B929-3ECF-4220-A86A-F0B9E5D0F60A}" destId="{EF1AFDAB-389D-4F6B-96F7-252DEF5BAEA1}" srcOrd="8" destOrd="0" presId="urn:microsoft.com/office/officeart/2008/layout/LinedList"/>
    <dgm:cxn modelId="{A07AAFBE-20CA-4F28-9F83-62DE90538AC2}" type="presParOf" srcId="{13D3B929-3ECF-4220-A86A-F0B9E5D0F60A}" destId="{DE34E1F4-8E3D-4708-AA5B-73EE4B70741A}" srcOrd="9" destOrd="0" presId="urn:microsoft.com/office/officeart/2008/layout/LinedList"/>
    <dgm:cxn modelId="{89BA6EF3-7D58-40F9-9E63-D9712FEB7F30}" type="presParOf" srcId="{DE34E1F4-8E3D-4708-AA5B-73EE4B70741A}" destId="{B6BB4AA0-6AAE-4938-BA7F-E646E1C49494}" srcOrd="0" destOrd="0" presId="urn:microsoft.com/office/officeart/2008/layout/LinedList"/>
    <dgm:cxn modelId="{C93395E0-B118-469F-8156-5F55D2095A23}" type="presParOf" srcId="{DE34E1F4-8E3D-4708-AA5B-73EE4B70741A}" destId="{44DF2879-A47F-4DF2-9EBB-A900B38D77E9}" srcOrd="1" destOrd="0" presId="urn:microsoft.com/office/officeart/2008/layout/LinedList"/>
    <dgm:cxn modelId="{0C3B9839-0C13-4560-8522-FE93350C1FC9}" type="presParOf" srcId="{44DF2879-A47F-4DF2-9EBB-A900B38D77E9}" destId="{1C607C24-AFA9-4E23-99DF-43914D8FB72A}" srcOrd="0" destOrd="0" presId="urn:microsoft.com/office/officeart/2008/layout/LinedList"/>
    <dgm:cxn modelId="{A209D1D3-8FEC-4DE4-ADE3-E2D4E0089DB2}" type="presParOf" srcId="{44DF2879-A47F-4DF2-9EBB-A900B38D77E9}" destId="{D60C5DA6-82A8-4ECE-991A-E01ECD4D06BA}" srcOrd="1" destOrd="0" presId="urn:microsoft.com/office/officeart/2008/layout/LinedList"/>
    <dgm:cxn modelId="{4FA41098-A619-4486-9B98-C2706021EF7A}" type="presParOf" srcId="{D60C5DA6-82A8-4ECE-991A-E01ECD4D06BA}" destId="{281D0C6D-8115-457F-B7E8-A02D26DB6D86}" srcOrd="0" destOrd="0" presId="urn:microsoft.com/office/officeart/2008/layout/LinedList"/>
    <dgm:cxn modelId="{AFFC60E0-568E-45F1-BB75-7047851E2208}" type="presParOf" srcId="{D60C5DA6-82A8-4ECE-991A-E01ECD4D06BA}" destId="{BADF7DCD-8829-4421-9E32-717E0202240B}" srcOrd="1" destOrd="0" presId="urn:microsoft.com/office/officeart/2008/layout/LinedList"/>
    <dgm:cxn modelId="{19ACF4A2-BF86-4AA5-9F8D-027C0B42826E}" type="presParOf" srcId="{D60C5DA6-82A8-4ECE-991A-E01ECD4D06BA}" destId="{26FC9C37-20BC-4607-9983-C543CAA4470A}" srcOrd="2" destOrd="0" presId="urn:microsoft.com/office/officeart/2008/layout/LinedList"/>
    <dgm:cxn modelId="{9EF1F7B6-6C68-4A7D-9BB3-2BD1F976625B}" type="presParOf" srcId="{44DF2879-A47F-4DF2-9EBB-A900B38D77E9}" destId="{932472DC-AEDC-4F18-BA91-D841A1FCB043}" srcOrd="2" destOrd="0" presId="urn:microsoft.com/office/officeart/2008/layout/LinedList"/>
    <dgm:cxn modelId="{F3EB0A03-8FE9-48AB-AB72-DDD99E823BA1}" type="presParOf" srcId="{44DF2879-A47F-4DF2-9EBB-A900B38D77E9}" destId="{2A68086D-15E3-44DC-A6AB-205277C78632}" srcOrd="3" destOrd="0" presId="urn:microsoft.com/office/officeart/2008/layout/LinedList"/>
    <dgm:cxn modelId="{BB8D28B3-48FC-4FB2-B642-0715EC6899E9}" type="presParOf" srcId="{13D3B929-3ECF-4220-A86A-F0B9E5D0F60A}" destId="{AF6AC7D4-C9F1-4A9F-AF9B-2137A173C4E6}" srcOrd="10" destOrd="0" presId="urn:microsoft.com/office/officeart/2008/layout/LinedList"/>
    <dgm:cxn modelId="{8949D568-12E9-4385-96ED-EC3B6EE60B8A}" type="presParOf" srcId="{13D3B929-3ECF-4220-A86A-F0B9E5D0F60A}" destId="{6401E385-F96C-4E6A-BCDA-6984D2043842}" srcOrd="11" destOrd="0" presId="urn:microsoft.com/office/officeart/2008/layout/LinedList"/>
    <dgm:cxn modelId="{E06B95CC-CB87-4842-A2F9-C7C37A8DC581}" type="presParOf" srcId="{6401E385-F96C-4E6A-BCDA-6984D2043842}" destId="{15A808D0-F7AF-4939-A866-CE7370562207}" srcOrd="0" destOrd="0" presId="urn:microsoft.com/office/officeart/2008/layout/LinedList"/>
    <dgm:cxn modelId="{13830217-3BAA-4475-B91B-BB55F210A433}" type="presParOf" srcId="{6401E385-F96C-4E6A-BCDA-6984D2043842}" destId="{6782BA41-741E-48AC-946E-C5AF80D2A6F4}" srcOrd="1" destOrd="0" presId="urn:microsoft.com/office/officeart/2008/layout/LinedList"/>
    <dgm:cxn modelId="{58207DC6-41A2-4267-9FA7-90FAFFB2B90C}" type="presParOf" srcId="{6782BA41-741E-48AC-946E-C5AF80D2A6F4}" destId="{E6FCBA11-3F66-4EB6-B11C-951E87C35139}" srcOrd="0" destOrd="0" presId="urn:microsoft.com/office/officeart/2008/layout/LinedList"/>
    <dgm:cxn modelId="{FC59BC80-487D-42C4-8A5D-357B5F5C72B7}" type="presParOf" srcId="{6782BA41-741E-48AC-946E-C5AF80D2A6F4}" destId="{4353167E-3A0F-4C3F-B080-5C617839E322}" srcOrd="1" destOrd="0" presId="urn:microsoft.com/office/officeart/2008/layout/LinedList"/>
    <dgm:cxn modelId="{3587A663-488B-4A4B-87B7-317902728471}" type="presParOf" srcId="{4353167E-3A0F-4C3F-B080-5C617839E322}" destId="{127B1933-A250-41BF-8039-0D0F781021AE}" srcOrd="0" destOrd="0" presId="urn:microsoft.com/office/officeart/2008/layout/LinedList"/>
    <dgm:cxn modelId="{17904CCE-EF1E-4389-984E-BF01159913F2}" type="presParOf" srcId="{4353167E-3A0F-4C3F-B080-5C617839E322}" destId="{0BE34383-86A4-4349-85FE-13FFB040F7CB}" srcOrd="1" destOrd="0" presId="urn:microsoft.com/office/officeart/2008/layout/LinedList"/>
    <dgm:cxn modelId="{7D98715B-E9C3-4B7D-8E1F-BD0BCE831805}" type="presParOf" srcId="{4353167E-3A0F-4C3F-B080-5C617839E322}" destId="{CDE8BD04-1A1E-4BC8-9691-561A24A1D71C}" srcOrd="2" destOrd="0" presId="urn:microsoft.com/office/officeart/2008/layout/LinedList"/>
    <dgm:cxn modelId="{9437E465-2EE2-4642-8C00-2B680570B615}" type="presParOf" srcId="{6782BA41-741E-48AC-946E-C5AF80D2A6F4}" destId="{2EBA20B4-6ADE-40BC-B8FB-EB2767C6EC59}" srcOrd="2" destOrd="0" presId="urn:microsoft.com/office/officeart/2008/layout/LinedList"/>
    <dgm:cxn modelId="{C114B843-A85A-4107-84C0-08F356AF95AA}" type="presParOf" srcId="{6782BA41-741E-48AC-946E-C5AF80D2A6F4}" destId="{71BFC7F0-6473-410C-99A1-C0619907AD92}" srcOrd="3" destOrd="0" presId="urn:microsoft.com/office/officeart/2008/layout/LinedList"/>
    <dgm:cxn modelId="{32CF8698-1710-4ACD-B7D8-30A582AE5938}" type="presParOf" srcId="{13D3B929-3ECF-4220-A86A-F0B9E5D0F60A}" destId="{B29CC452-61F4-442A-84E9-03666C3849CA}" srcOrd="12" destOrd="0" presId="urn:microsoft.com/office/officeart/2008/layout/LinedList"/>
    <dgm:cxn modelId="{FC40D257-4BBF-415B-B6B7-8B54F8253A89}" type="presParOf" srcId="{13D3B929-3ECF-4220-A86A-F0B9E5D0F60A}" destId="{5AF6CD30-B5D7-42D6-BB55-40D965471A3E}" srcOrd="13" destOrd="0" presId="urn:microsoft.com/office/officeart/2008/layout/LinedList"/>
    <dgm:cxn modelId="{EA6E7CB6-EAF1-478C-8A5C-007D9DA12559}" type="presParOf" srcId="{5AF6CD30-B5D7-42D6-BB55-40D965471A3E}" destId="{5DE6A7ED-417C-4160-A068-C0BD5CA31A65}" srcOrd="0" destOrd="0" presId="urn:microsoft.com/office/officeart/2008/layout/LinedList"/>
    <dgm:cxn modelId="{92EC03AB-6D47-44B4-81E2-C6C71AFD4BB4}" type="presParOf" srcId="{5AF6CD30-B5D7-42D6-BB55-40D965471A3E}" destId="{9282B334-F32A-46F4-AEA2-F5D5A5DE5DA6}" srcOrd="1" destOrd="0" presId="urn:microsoft.com/office/officeart/2008/layout/LinedList"/>
    <dgm:cxn modelId="{545DB0AF-B8B5-4DE7-AC51-CCC9DF86C52E}" type="presParOf" srcId="{9282B334-F32A-46F4-AEA2-F5D5A5DE5DA6}" destId="{F9696FD1-E8BA-4975-A27E-BECB4284FCEC}" srcOrd="0" destOrd="0" presId="urn:microsoft.com/office/officeart/2008/layout/LinedList"/>
    <dgm:cxn modelId="{11F99385-A351-4122-9956-0725D2AF9F34}" type="presParOf" srcId="{9282B334-F32A-46F4-AEA2-F5D5A5DE5DA6}" destId="{C0DB9927-8728-497F-88EE-E6C8C7221AAC}" srcOrd="1" destOrd="0" presId="urn:microsoft.com/office/officeart/2008/layout/LinedList"/>
    <dgm:cxn modelId="{6AFDA87C-032B-46B1-83AC-47569FB4F8EA}" type="presParOf" srcId="{C0DB9927-8728-497F-88EE-E6C8C7221AAC}" destId="{F7FA163B-A32F-440D-AD0C-E153471E62BA}" srcOrd="0" destOrd="0" presId="urn:microsoft.com/office/officeart/2008/layout/LinedList"/>
    <dgm:cxn modelId="{35F204DD-3F33-4F23-84F8-1A086838EB60}" type="presParOf" srcId="{C0DB9927-8728-497F-88EE-E6C8C7221AAC}" destId="{0A57BCBC-DB56-4023-B23A-E6A891C9BED4}" srcOrd="1" destOrd="0" presId="urn:microsoft.com/office/officeart/2008/layout/LinedList"/>
    <dgm:cxn modelId="{E8671E20-487E-4FE4-8BD8-24B047E1D335}" type="presParOf" srcId="{C0DB9927-8728-497F-88EE-E6C8C7221AAC}" destId="{BD342ED1-3E34-4385-B803-EB0EBEB12C42}" srcOrd="2" destOrd="0" presId="urn:microsoft.com/office/officeart/2008/layout/LinedList"/>
    <dgm:cxn modelId="{49BAFD7B-657F-4229-BBD4-DBDC601D0F16}" type="presParOf" srcId="{9282B334-F32A-46F4-AEA2-F5D5A5DE5DA6}" destId="{5CE920C0-CFC7-4210-B26A-072F939C379E}" srcOrd="2" destOrd="0" presId="urn:microsoft.com/office/officeart/2008/layout/LinedList"/>
    <dgm:cxn modelId="{D5EA24F2-40BF-46E8-9894-97994BAC19D2}" type="presParOf" srcId="{9282B334-F32A-46F4-AEA2-F5D5A5DE5DA6}" destId="{5E2E3E20-25ED-4708-AB69-620FC575D54E}" srcOrd="3" destOrd="0" presId="urn:microsoft.com/office/officeart/2008/layout/LinedList"/>
    <dgm:cxn modelId="{06DAE36A-70A1-4B86-9359-A61FAD30C54E}" type="presParOf" srcId="{13D3B929-3ECF-4220-A86A-F0B9E5D0F60A}" destId="{30D7432A-C0ED-4F7C-8B0E-498DD6B9CAD4}" srcOrd="14" destOrd="0" presId="urn:microsoft.com/office/officeart/2008/layout/LinedList"/>
    <dgm:cxn modelId="{7470FBBA-FB2D-497B-A26B-131DD17A07D2}" type="presParOf" srcId="{13D3B929-3ECF-4220-A86A-F0B9E5D0F60A}" destId="{563A52DE-7E78-4435-ABB9-728471FB354E}" srcOrd="15" destOrd="0" presId="urn:microsoft.com/office/officeart/2008/layout/LinedList"/>
    <dgm:cxn modelId="{9C700F4F-C369-485E-A5FC-C4E4C0F808AA}" type="presParOf" srcId="{563A52DE-7E78-4435-ABB9-728471FB354E}" destId="{E23B03A7-2A89-47E8-B078-94856B5DCE1D}" srcOrd="0" destOrd="0" presId="urn:microsoft.com/office/officeart/2008/layout/LinedList"/>
    <dgm:cxn modelId="{518B05F4-94B1-4E48-8E92-80A67DEF02F8}" type="presParOf" srcId="{563A52DE-7E78-4435-ABB9-728471FB354E}" destId="{721927E1-C40A-4F50-9B95-4546E1768103}" srcOrd="1" destOrd="0" presId="urn:microsoft.com/office/officeart/2008/layout/LinedList"/>
    <dgm:cxn modelId="{0D278E06-536D-408C-8DF5-3313492840D1}" type="presParOf" srcId="{721927E1-C40A-4F50-9B95-4546E1768103}" destId="{664100FE-DD5F-4A32-980B-771AF91E55B8}" srcOrd="0" destOrd="0" presId="urn:microsoft.com/office/officeart/2008/layout/LinedList"/>
    <dgm:cxn modelId="{08DCA421-9341-495D-99EC-2B0600A0204A}" type="presParOf" srcId="{721927E1-C40A-4F50-9B95-4546E1768103}" destId="{F9776777-A305-419E-85E1-923FB541B568}" srcOrd="1" destOrd="0" presId="urn:microsoft.com/office/officeart/2008/layout/LinedList"/>
    <dgm:cxn modelId="{D0ACCB8D-7F4B-4274-9224-EFBCD5293C6C}" type="presParOf" srcId="{F9776777-A305-419E-85E1-923FB541B568}" destId="{C0F465D3-BDD9-418A-9781-031A01751A06}" srcOrd="0" destOrd="0" presId="urn:microsoft.com/office/officeart/2008/layout/LinedList"/>
    <dgm:cxn modelId="{F5210FDE-612D-4D4B-8C4A-2DFF7F09AF83}" type="presParOf" srcId="{F9776777-A305-419E-85E1-923FB541B568}" destId="{02ADA74E-41D4-4D51-8CA4-B5EE36C0B9DE}" srcOrd="1" destOrd="0" presId="urn:microsoft.com/office/officeart/2008/layout/LinedList"/>
    <dgm:cxn modelId="{1DA349F7-EDF2-48CA-BDCD-0BE9056B59AC}" type="presParOf" srcId="{F9776777-A305-419E-85E1-923FB541B568}" destId="{1C669ACF-FD5D-4B72-B40D-55FD0E8D7512}" srcOrd="2" destOrd="0" presId="urn:microsoft.com/office/officeart/2008/layout/LinedList"/>
    <dgm:cxn modelId="{692E3A84-5DD9-471E-9B52-3EB8985264A7}" type="presParOf" srcId="{721927E1-C40A-4F50-9B95-4546E1768103}" destId="{9EFD4CC1-B57D-4694-B636-2452D6BC98EA}" srcOrd="2" destOrd="0" presId="urn:microsoft.com/office/officeart/2008/layout/LinedList"/>
    <dgm:cxn modelId="{8DC15F2C-3977-41E4-A99B-5815A9D625BD}" type="presParOf" srcId="{721927E1-C40A-4F50-9B95-4546E1768103}" destId="{1E812B4D-0934-42F1-BC50-098DCF7945F2}" srcOrd="3" destOrd="0" presId="urn:microsoft.com/office/officeart/2008/layout/LinedList"/>
    <dgm:cxn modelId="{A8E76113-AF8B-4FF8-9980-3000A3BCC012}" type="presParOf" srcId="{13D3B929-3ECF-4220-A86A-F0B9E5D0F60A}" destId="{6F21F2D5-BED7-4D3F-9A3B-5B73D3E6A2A7}" srcOrd="16" destOrd="0" presId="urn:microsoft.com/office/officeart/2008/layout/LinedList"/>
    <dgm:cxn modelId="{B71F6A69-CB22-4590-9E1C-BCBDDAF51BC0}" type="presParOf" srcId="{13D3B929-3ECF-4220-A86A-F0B9E5D0F60A}" destId="{87C4B5BF-7760-42EE-A44B-73AB624E9DFC}" srcOrd="17" destOrd="0" presId="urn:microsoft.com/office/officeart/2008/layout/LinedList"/>
    <dgm:cxn modelId="{C3BB0550-ADB9-4374-9B9B-11F79B160E56}" type="presParOf" srcId="{87C4B5BF-7760-42EE-A44B-73AB624E9DFC}" destId="{4111A712-E6DD-4BE2-BA8C-C569E5B5E1BB}" srcOrd="0" destOrd="0" presId="urn:microsoft.com/office/officeart/2008/layout/LinedList"/>
    <dgm:cxn modelId="{45BABFA6-A19E-483D-B68C-F76EE8C7B81F}" type="presParOf" srcId="{87C4B5BF-7760-42EE-A44B-73AB624E9DFC}" destId="{76B795B3-2874-417A-BB71-FF2197172B43}" srcOrd="1" destOrd="0" presId="urn:microsoft.com/office/officeart/2008/layout/LinedList"/>
    <dgm:cxn modelId="{043F43F3-F88C-443A-AF7C-7C2940086BF2}" type="presParOf" srcId="{76B795B3-2874-417A-BB71-FF2197172B43}" destId="{3F62AE45-594D-4B78-9A36-DD6D6869E668}" srcOrd="0" destOrd="0" presId="urn:microsoft.com/office/officeart/2008/layout/LinedList"/>
    <dgm:cxn modelId="{EC4377EE-0CF4-4765-86F7-F8836A609140}" type="presParOf" srcId="{76B795B3-2874-417A-BB71-FF2197172B43}" destId="{CBD9A325-E679-4616-8A7C-8DE0B6E7A326}" srcOrd="1" destOrd="0" presId="urn:microsoft.com/office/officeart/2008/layout/LinedList"/>
    <dgm:cxn modelId="{298664D2-0552-4389-B37F-8EE474F1C985}" type="presParOf" srcId="{CBD9A325-E679-4616-8A7C-8DE0B6E7A326}" destId="{D7588EC5-057B-4640-B44F-0F31A5759B09}" srcOrd="0" destOrd="0" presId="urn:microsoft.com/office/officeart/2008/layout/LinedList"/>
    <dgm:cxn modelId="{80D263FE-CB2E-44FE-85A7-96434CAB9DAD}" type="presParOf" srcId="{CBD9A325-E679-4616-8A7C-8DE0B6E7A326}" destId="{EBE193A3-1B54-4427-981B-9E0C4BB81C54}" srcOrd="1" destOrd="0" presId="urn:microsoft.com/office/officeart/2008/layout/LinedList"/>
    <dgm:cxn modelId="{7ADF14AD-D3B6-4E1E-BA05-0E2E908331CC}" type="presParOf" srcId="{CBD9A325-E679-4616-8A7C-8DE0B6E7A326}" destId="{2993EDFC-972B-4AC9-840D-076F0211193C}" srcOrd="2" destOrd="0" presId="urn:microsoft.com/office/officeart/2008/layout/LinedList"/>
    <dgm:cxn modelId="{92389829-C79F-4A2C-BF05-0C56B7E7DA19}" type="presParOf" srcId="{76B795B3-2874-417A-BB71-FF2197172B43}" destId="{33593EEF-8CB6-4244-B14E-DEE904FDD340}" srcOrd="2" destOrd="0" presId="urn:microsoft.com/office/officeart/2008/layout/LinedList"/>
    <dgm:cxn modelId="{D5AAA5B3-5548-4259-B830-408E1E2F451F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748663-0E5E-41DB-BF85-CDDC637B5124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4E1E57-4E91-432F-B75E-538AC9F5731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Succinct &amp; expressive</a:t>
          </a:r>
          <a:endParaRPr lang="en-US" dirty="0">
            <a:solidFill>
              <a:srgbClr val="515257"/>
            </a:solidFill>
          </a:endParaRPr>
        </a:p>
      </dgm:t>
    </dgm:pt>
    <dgm:pt modelId="{1D835CA4-8D8B-401B-9D57-F0CE9485094E}" type="par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B3EEF98-921F-4C96-BA64-E1C34A9DB625}" type="sib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43E501-6F5B-4095-8DDC-6454011A28E2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Statically typed</a:t>
          </a:r>
          <a:endParaRPr lang="en-US" dirty="0">
            <a:solidFill>
              <a:srgbClr val="515257"/>
            </a:solidFill>
          </a:endParaRPr>
        </a:p>
      </dgm:t>
    </dgm:pt>
    <dgm:pt modelId="{50CCC5D2-63DE-443A-8B4F-662E0762CB7E}" type="par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06FCBA9-A1AE-4806-B6A5-8A63003AD245}" type="sib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053AA40-BA9A-49DD-BB5B-DDB22813AA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Readable</a:t>
          </a:r>
          <a:endParaRPr lang="en-US" dirty="0">
            <a:solidFill>
              <a:srgbClr val="515257"/>
            </a:solidFill>
          </a:endParaRPr>
        </a:p>
      </dgm:t>
    </dgm:pt>
    <dgm:pt modelId="{26D65FBB-BC0A-4E50-B4DE-A14D09BBB4DA}" type="par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56D69F6-C62E-4D37-8687-60C034921726}" type="sib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2BF09E6-85B7-44E8-BB44-A3D8E00F0F14}">
      <dgm:prSet custT="1"/>
      <dgm:spPr/>
      <dgm:t>
        <a:bodyPr/>
        <a:lstStyle/>
        <a:p>
          <a:pPr rtl="0"/>
          <a:r>
            <a:rPr lang="en-US" sz="5400" b="1" dirty="0" smtClean="0">
              <a:solidFill>
                <a:srgbClr val="515257"/>
              </a:solidFill>
            </a:rPr>
            <a:t>F#</a:t>
          </a:r>
          <a:endParaRPr lang="en-US" sz="5400" b="1" dirty="0">
            <a:solidFill>
              <a:srgbClr val="515257"/>
            </a:solidFill>
          </a:endParaRPr>
        </a:p>
      </dgm:t>
    </dgm:pt>
    <dgm:pt modelId="{0CE1A278-EB83-4413-A2F2-EAB2CF197A09}" type="par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55DF3A0-FC67-4751-9A61-1E75316CBD3D}" type="sib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DBE8D7-D92E-4349-AB0D-D0897E122F9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Open source</a:t>
          </a:r>
          <a:endParaRPr lang="en-US" dirty="0">
            <a:solidFill>
              <a:srgbClr val="515257"/>
            </a:solidFill>
          </a:endParaRPr>
        </a:p>
      </dgm:t>
    </dgm:pt>
    <dgm:pt modelId="{9686EFCA-B0C1-4741-A6D5-D175C174039E}" type="parTrans" cxnId="{5BC216E5-ED88-4235-968A-7679B1A4F462}">
      <dgm:prSet/>
      <dgm:spPr/>
      <dgm:t>
        <a:bodyPr/>
        <a:lstStyle/>
        <a:p>
          <a:endParaRPr lang="en-US"/>
        </a:p>
      </dgm:t>
    </dgm:pt>
    <dgm:pt modelId="{7AFF33E9-5DC6-407D-86ED-74421A61E942}" type="sibTrans" cxnId="{5BC216E5-ED88-4235-968A-7679B1A4F462}">
      <dgm:prSet/>
      <dgm:spPr/>
      <dgm:t>
        <a:bodyPr/>
        <a:lstStyle/>
        <a:p>
          <a:endParaRPr lang="en-US"/>
        </a:p>
      </dgm:t>
    </dgm:pt>
    <dgm:pt modelId="{864811DF-9509-45FA-9DFF-365CB5BE6CB1}" type="pres">
      <dgm:prSet presAssocID="{3A748663-0E5E-41DB-BF85-CDDC637B5124}" presName="Name0" presStyleCnt="0">
        <dgm:presLayoutVars>
          <dgm:chMax val="1"/>
          <dgm:chPref val="1"/>
        </dgm:presLayoutVars>
      </dgm:prSet>
      <dgm:spPr/>
    </dgm:pt>
    <dgm:pt modelId="{E2C23A53-82B3-4B5F-BE2B-1D014AB17F3D}" type="pres">
      <dgm:prSet presAssocID="{02BF09E6-85B7-44E8-BB44-A3D8E00F0F14}" presName="Parent" presStyleLbl="node0" presStyleIdx="0" presStyleCnt="1">
        <dgm:presLayoutVars>
          <dgm:chMax val="5"/>
          <dgm:chPref val="5"/>
        </dgm:presLayoutVars>
      </dgm:prSet>
      <dgm:spPr/>
    </dgm:pt>
    <dgm:pt modelId="{67275221-4D8D-4761-A82E-2822AB297F0C}" type="pres">
      <dgm:prSet presAssocID="{02BF09E6-85B7-44E8-BB44-A3D8E00F0F14}" presName="Accent1" presStyleLbl="node1" presStyleIdx="0" presStyleCnt="17"/>
      <dgm:spPr/>
    </dgm:pt>
    <dgm:pt modelId="{63E1BB71-70C4-4FBE-B9B8-5A4A54421B9C}" type="pres">
      <dgm:prSet presAssocID="{02BF09E6-85B7-44E8-BB44-A3D8E00F0F14}" presName="Accent2" presStyleLbl="node1" presStyleIdx="1" presStyleCnt="17"/>
      <dgm:spPr/>
    </dgm:pt>
    <dgm:pt modelId="{D7AE6E2E-8A1C-4D7D-A70C-A82E1FC994F0}" type="pres">
      <dgm:prSet presAssocID="{02BF09E6-85B7-44E8-BB44-A3D8E00F0F14}" presName="Accent3" presStyleLbl="node1" presStyleIdx="2" presStyleCnt="17"/>
      <dgm:spPr/>
    </dgm:pt>
    <dgm:pt modelId="{CF71734E-0112-4C74-8697-E167FE19EBE6}" type="pres">
      <dgm:prSet presAssocID="{02BF09E6-85B7-44E8-BB44-A3D8E00F0F14}" presName="Accent4" presStyleLbl="node1" presStyleIdx="3" presStyleCnt="17"/>
      <dgm:spPr/>
    </dgm:pt>
    <dgm:pt modelId="{7177FBDF-89F4-423E-AB4A-CFB55E723664}" type="pres">
      <dgm:prSet presAssocID="{02BF09E6-85B7-44E8-BB44-A3D8E00F0F14}" presName="Accent5" presStyleLbl="node1" presStyleIdx="4" presStyleCnt="17"/>
      <dgm:spPr/>
    </dgm:pt>
    <dgm:pt modelId="{69E5792E-AE7D-4C3F-8F80-D69B17F2C502}" type="pres">
      <dgm:prSet presAssocID="{02BF09E6-85B7-44E8-BB44-A3D8E00F0F14}" presName="Accent6" presStyleLbl="node1" presStyleIdx="5" presStyleCnt="17"/>
      <dgm:spPr/>
    </dgm:pt>
    <dgm:pt modelId="{4BDC7A04-2BDE-4A47-B400-9A13AAA58E31}" type="pres">
      <dgm:prSet presAssocID="{3F4E1E57-4E91-432F-B75E-538AC9F5731F}" presName="Child1" presStyleLbl="node1" presStyleIdx="6" presStyleCnt="17">
        <dgm:presLayoutVars>
          <dgm:chMax val="0"/>
          <dgm:chPref val="0"/>
        </dgm:presLayoutVars>
      </dgm:prSet>
      <dgm:spPr/>
    </dgm:pt>
    <dgm:pt modelId="{5B81F1EA-E839-40BE-865A-65AA3440F7F4}" type="pres">
      <dgm:prSet presAssocID="{3F4E1E57-4E91-432F-B75E-538AC9F5731F}" presName="Accent7" presStyleCnt="0"/>
      <dgm:spPr/>
    </dgm:pt>
    <dgm:pt modelId="{477A6DCC-6ED5-432E-BEB6-1C3C64DF5EC7}" type="pres">
      <dgm:prSet presAssocID="{3F4E1E57-4E91-432F-B75E-538AC9F5731F}" presName="AccentHold1" presStyleLbl="node1" presStyleIdx="7" presStyleCnt="17"/>
      <dgm:spPr/>
    </dgm:pt>
    <dgm:pt modelId="{660F5D93-494F-476C-9D00-8E3D37A5FF0E}" type="pres">
      <dgm:prSet presAssocID="{3F4E1E57-4E91-432F-B75E-538AC9F5731F}" presName="Accent8" presStyleCnt="0"/>
      <dgm:spPr/>
    </dgm:pt>
    <dgm:pt modelId="{F9FFE019-BA60-4560-8C7F-C76F692CDD0E}" type="pres">
      <dgm:prSet presAssocID="{3F4E1E57-4E91-432F-B75E-538AC9F5731F}" presName="AccentHold2" presStyleLbl="node1" presStyleIdx="8" presStyleCnt="17"/>
      <dgm:spPr/>
    </dgm:pt>
    <dgm:pt modelId="{AEB84720-6748-4BA5-9B02-DF7036B63DAA}" type="pres">
      <dgm:prSet presAssocID="{9043E501-6F5B-4095-8DDC-6454011A28E2}" presName="Child2" presStyleLbl="node1" presStyleIdx="9" presStyleCnt="17">
        <dgm:presLayoutVars>
          <dgm:chMax val="0"/>
          <dgm:chPref val="0"/>
        </dgm:presLayoutVars>
      </dgm:prSet>
      <dgm:spPr/>
    </dgm:pt>
    <dgm:pt modelId="{01A73AD2-5477-47C5-A8DB-72EB654BFE16}" type="pres">
      <dgm:prSet presAssocID="{9043E501-6F5B-4095-8DDC-6454011A28E2}" presName="Accent9" presStyleCnt="0"/>
      <dgm:spPr/>
    </dgm:pt>
    <dgm:pt modelId="{F8D8E9C7-B5E6-4581-813F-221BCB6DCD58}" type="pres">
      <dgm:prSet presAssocID="{9043E501-6F5B-4095-8DDC-6454011A28E2}" presName="AccentHold1" presStyleLbl="node1" presStyleIdx="10" presStyleCnt="17"/>
      <dgm:spPr/>
    </dgm:pt>
    <dgm:pt modelId="{D583BA73-4BCE-459B-A661-F99E3C2E598D}" type="pres">
      <dgm:prSet presAssocID="{9043E501-6F5B-4095-8DDC-6454011A28E2}" presName="Accent10" presStyleCnt="0"/>
      <dgm:spPr/>
    </dgm:pt>
    <dgm:pt modelId="{01FFBD17-D0D7-4E2C-9AE8-F26A2E92FE96}" type="pres">
      <dgm:prSet presAssocID="{9043E501-6F5B-4095-8DDC-6454011A28E2}" presName="AccentHold2" presStyleLbl="node1" presStyleIdx="11" presStyleCnt="17"/>
      <dgm:spPr/>
    </dgm:pt>
    <dgm:pt modelId="{B533B58A-B887-4260-8D79-B477BC652E4D}" type="pres">
      <dgm:prSet presAssocID="{9043E501-6F5B-4095-8DDC-6454011A28E2}" presName="Accent11" presStyleCnt="0"/>
      <dgm:spPr/>
    </dgm:pt>
    <dgm:pt modelId="{A0560F1D-9512-4BC8-B146-684B52D6A6B4}" type="pres">
      <dgm:prSet presAssocID="{9043E501-6F5B-4095-8DDC-6454011A28E2}" presName="AccentHold3" presStyleLbl="node1" presStyleIdx="12" presStyleCnt="17"/>
      <dgm:spPr/>
    </dgm:pt>
    <dgm:pt modelId="{CE6E2321-1C51-4FDC-96C3-22CDE8E7125E}" type="pres">
      <dgm:prSet presAssocID="{2053AA40-BA9A-49DD-BB5B-DDB22813AA2E}" presName="Child3" presStyleLbl="node1" presStyleIdx="13" presStyleCnt="17">
        <dgm:presLayoutVars>
          <dgm:chMax val="0"/>
          <dgm:chPref val="0"/>
        </dgm:presLayoutVars>
      </dgm:prSet>
      <dgm:spPr/>
    </dgm:pt>
    <dgm:pt modelId="{826F5D2B-6E77-48D9-85F8-479E81B6465D}" type="pres">
      <dgm:prSet presAssocID="{2053AA40-BA9A-49DD-BB5B-DDB22813AA2E}" presName="Accent12" presStyleCnt="0"/>
      <dgm:spPr/>
    </dgm:pt>
    <dgm:pt modelId="{2DDDB4FF-DFFA-4504-BDDA-BDBA30051FD3}" type="pres">
      <dgm:prSet presAssocID="{2053AA40-BA9A-49DD-BB5B-DDB22813AA2E}" presName="AccentHold1" presStyleLbl="node1" presStyleIdx="14" presStyleCnt="17"/>
      <dgm:spPr/>
    </dgm:pt>
    <dgm:pt modelId="{AE5964A7-DAA8-4325-85EA-C6B42DEC5CA0}" type="pres">
      <dgm:prSet presAssocID="{90DBE8D7-D92E-4349-AB0D-D0897E122F9F}" presName="Child4" presStyleLbl="node1" presStyleIdx="15" presStyleCnt="17">
        <dgm:presLayoutVars>
          <dgm:chMax val="0"/>
          <dgm:chPref val="0"/>
        </dgm:presLayoutVars>
      </dgm:prSet>
      <dgm:spPr/>
    </dgm:pt>
    <dgm:pt modelId="{70EC5BC4-EC7B-4A9D-821D-C374E4265C4A}" type="pres">
      <dgm:prSet presAssocID="{90DBE8D7-D92E-4349-AB0D-D0897E122F9F}" presName="Accent13" presStyleCnt="0"/>
      <dgm:spPr/>
    </dgm:pt>
    <dgm:pt modelId="{BC406BCB-8AD9-4F39-86A0-58EF71ED4A4A}" type="pres">
      <dgm:prSet presAssocID="{90DBE8D7-D92E-4349-AB0D-D0897E122F9F}" presName="AccentHold1" presStyleLbl="node1" presStyleIdx="16" presStyleCnt="17"/>
      <dgm:spPr/>
    </dgm:pt>
  </dgm:ptLst>
  <dgm:cxnLst>
    <dgm:cxn modelId="{A053E4FA-0B24-43B0-9BA9-C4C67DC59C78}" type="presOf" srcId="{02BF09E6-85B7-44E8-BB44-A3D8E00F0F14}" destId="{E2C23A53-82B3-4B5F-BE2B-1D014AB17F3D}" srcOrd="0" destOrd="0" presId="urn:microsoft.com/office/officeart/2009/3/layout/CircleRelationship"/>
    <dgm:cxn modelId="{1981D7E6-2AC9-4C92-AF94-B4730B21DB78}" type="presOf" srcId="{2053AA40-BA9A-49DD-BB5B-DDB22813AA2E}" destId="{CE6E2321-1C51-4FDC-96C3-22CDE8E7125E}" srcOrd="0" destOrd="0" presId="urn:microsoft.com/office/officeart/2009/3/layout/CircleRelationship"/>
    <dgm:cxn modelId="{5C6000E6-3990-4D95-993C-BCEC3862F6EA}" type="presOf" srcId="{3A748663-0E5E-41DB-BF85-CDDC637B5124}" destId="{864811DF-9509-45FA-9DFF-365CB5BE6CB1}" srcOrd="0" destOrd="0" presId="urn:microsoft.com/office/officeart/2009/3/layout/CircleRelationship"/>
    <dgm:cxn modelId="{F788C5BB-9B43-48E9-A544-2292C3141313}" srcId="{3A748663-0E5E-41DB-BF85-CDDC637B5124}" destId="{02BF09E6-85B7-44E8-BB44-A3D8E00F0F14}" srcOrd="0" destOrd="0" parTransId="{0CE1A278-EB83-4413-A2F2-EAB2CF197A09}" sibTransId="{E55DF3A0-FC67-4751-9A61-1E75316CBD3D}"/>
    <dgm:cxn modelId="{47449996-8A4E-4454-9B0E-E47A89A7BCD5}" type="presOf" srcId="{90DBE8D7-D92E-4349-AB0D-D0897E122F9F}" destId="{AE5964A7-DAA8-4325-85EA-C6B42DEC5CA0}" srcOrd="0" destOrd="0" presId="urn:microsoft.com/office/officeart/2009/3/layout/CircleRelationship"/>
    <dgm:cxn modelId="{5BC216E5-ED88-4235-968A-7679B1A4F462}" srcId="{02BF09E6-85B7-44E8-BB44-A3D8E00F0F14}" destId="{90DBE8D7-D92E-4349-AB0D-D0897E122F9F}" srcOrd="3" destOrd="0" parTransId="{9686EFCA-B0C1-4741-A6D5-D175C174039E}" sibTransId="{7AFF33E9-5DC6-407D-86ED-74421A61E942}"/>
    <dgm:cxn modelId="{CBB341D5-B627-4F31-89C6-96D0E1ACDF01}" type="presOf" srcId="{9043E501-6F5B-4095-8DDC-6454011A28E2}" destId="{AEB84720-6748-4BA5-9B02-DF7036B63DAA}" srcOrd="0" destOrd="0" presId="urn:microsoft.com/office/officeart/2009/3/layout/CircleRelationship"/>
    <dgm:cxn modelId="{791D5B53-B7E1-46C2-88A8-14EDDAED9F2D}" srcId="{02BF09E6-85B7-44E8-BB44-A3D8E00F0F14}" destId="{3F4E1E57-4E91-432F-B75E-538AC9F5731F}" srcOrd="0" destOrd="0" parTransId="{1D835CA4-8D8B-401B-9D57-F0CE9485094E}" sibTransId="{DB3EEF98-921F-4C96-BA64-E1C34A9DB625}"/>
    <dgm:cxn modelId="{94B3CE24-7A48-4843-97BC-BA4E3B7AAE2A}" type="presOf" srcId="{3F4E1E57-4E91-432F-B75E-538AC9F5731F}" destId="{4BDC7A04-2BDE-4A47-B400-9A13AAA58E31}" srcOrd="0" destOrd="0" presId="urn:microsoft.com/office/officeart/2009/3/layout/CircleRelationship"/>
    <dgm:cxn modelId="{676BB5B3-5409-4B40-9F89-281F01791679}" srcId="{02BF09E6-85B7-44E8-BB44-A3D8E00F0F14}" destId="{2053AA40-BA9A-49DD-BB5B-DDB22813AA2E}" srcOrd="2" destOrd="0" parTransId="{26D65FBB-BC0A-4E50-B4DE-A14D09BBB4DA}" sibTransId="{256D69F6-C62E-4D37-8687-60C034921726}"/>
    <dgm:cxn modelId="{AB103F63-B8E2-435C-AF45-5CFB08F12CAB}" srcId="{02BF09E6-85B7-44E8-BB44-A3D8E00F0F14}" destId="{9043E501-6F5B-4095-8DDC-6454011A28E2}" srcOrd="1" destOrd="0" parTransId="{50CCC5D2-63DE-443A-8B4F-662E0762CB7E}" sibTransId="{006FCBA9-A1AE-4806-B6A5-8A63003AD245}"/>
    <dgm:cxn modelId="{4AB268C6-68AA-4DBB-9A71-45F235426875}" type="presParOf" srcId="{864811DF-9509-45FA-9DFF-365CB5BE6CB1}" destId="{E2C23A53-82B3-4B5F-BE2B-1D014AB17F3D}" srcOrd="0" destOrd="0" presId="urn:microsoft.com/office/officeart/2009/3/layout/CircleRelationship"/>
    <dgm:cxn modelId="{DDA9EB23-FAA5-4ECC-BC6C-590F44D51D57}" type="presParOf" srcId="{864811DF-9509-45FA-9DFF-365CB5BE6CB1}" destId="{67275221-4D8D-4761-A82E-2822AB297F0C}" srcOrd="1" destOrd="0" presId="urn:microsoft.com/office/officeart/2009/3/layout/CircleRelationship"/>
    <dgm:cxn modelId="{6905AF6F-4D21-4C38-98F6-94AA213580E4}" type="presParOf" srcId="{864811DF-9509-45FA-9DFF-365CB5BE6CB1}" destId="{63E1BB71-70C4-4FBE-B9B8-5A4A54421B9C}" srcOrd="2" destOrd="0" presId="urn:microsoft.com/office/officeart/2009/3/layout/CircleRelationship"/>
    <dgm:cxn modelId="{74727987-494B-4B52-ACA6-E1A8FAF6B3E8}" type="presParOf" srcId="{864811DF-9509-45FA-9DFF-365CB5BE6CB1}" destId="{D7AE6E2E-8A1C-4D7D-A70C-A82E1FC994F0}" srcOrd="3" destOrd="0" presId="urn:microsoft.com/office/officeart/2009/3/layout/CircleRelationship"/>
    <dgm:cxn modelId="{DC7C4B44-E741-48FC-B422-56F3245373F0}" type="presParOf" srcId="{864811DF-9509-45FA-9DFF-365CB5BE6CB1}" destId="{CF71734E-0112-4C74-8697-E167FE19EBE6}" srcOrd="4" destOrd="0" presId="urn:microsoft.com/office/officeart/2009/3/layout/CircleRelationship"/>
    <dgm:cxn modelId="{8412559A-47A2-4897-8304-99974DAB8BA2}" type="presParOf" srcId="{864811DF-9509-45FA-9DFF-365CB5BE6CB1}" destId="{7177FBDF-89F4-423E-AB4A-CFB55E723664}" srcOrd="5" destOrd="0" presId="urn:microsoft.com/office/officeart/2009/3/layout/CircleRelationship"/>
    <dgm:cxn modelId="{2AC97894-210A-417A-9207-755EA75DDA11}" type="presParOf" srcId="{864811DF-9509-45FA-9DFF-365CB5BE6CB1}" destId="{69E5792E-AE7D-4C3F-8F80-D69B17F2C502}" srcOrd="6" destOrd="0" presId="urn:microsoft.com/office/officeart/2009/3/layout/CircleRelationship"/>
    <dgm:cxn modelId="{FDFDD8D6-5F00-4F50-8172-E194ADD41FB3}" type="presParOf" srcId="{864811DF-9509-45FA-9DFF-365CB5BE6CB1}" destId="{4BDC7A04-2BDE-4A47-B400-9A13AAA58E31}" srcOrd="7" destOrd="0" presId="urn:microsoft.com/office/officeart/2009/3/layout/CircleRelationship"/>
    <dgm:cxn modelId="{8D091099-7B49-47A0-853A-6CAF68B4C51A}" type="presParOf" srcId="{864811DF-9509-45FA-9DFF-365CB5BE6CB1}" destId="{5B81F1EA-E839-40BE-865A-65AA3440F7F4}" srcOrd="8" destOrd="0" presId="urn:microsoft.com/office/officeart/2009/3/layout/CircleRelationship"/>
    <dgm:cxn modelId="{76239923-8B6A-44C2-B86A-6029A1D81A25}" type="presParOf" srcId="{5B81F1EA-E839-40BE-865A-65AA3440F7F4}" destId="{477A6DCC-6ED5-432E-BEB6-1C3C64DF5EC7}" srcOrd="0" destOrd="0" presId="urn:microsoft.com/office/officeart/2009/3/layout/CircleRelationship"/>
    <dgm:cxn modelId="{9BAEBE00-E410-46AF-8DBD-E176386FB34D}" type="presParOf" srcId="{864811DF-9509-45FA-9DFF-365CB5BE6CB1}" destId="{660F5D93-494F-476C-9D00-8E3D37A5FF0E}" srcOrd="9" destOrd="0" presId="urn:microsoft.com/office/officeart/2009/3/layout/CircleRelationship"/>
    <dgm:cxn modelId="{326EC998-2882-41C3-A82C-A20C83E4B16F}" type="presParOf" srcId="{660F5D93-494F-476C-9D00-8E3D37A5FF0E}" destId="{F9FFE019-BA60-4560-8C7F-C76F692CDD0E}" srcOrd="0" destOrd="0" presId="urn:microsoft.com/office/officeart/2009/3/layout/CircleRelationship"/>
    <dgm:cxn modelId="{FC89A5C3-AD39-490D-A0FE-CECA974FC501}" type="presParOf" srcId="{864811DF-9509-45FA-9DFF-365CB5BE6CB1}" destId="{AEB84720-6748-4BA5-9B02-DF7036B63DAA}" srcOrd="10" destOrd="0" presId="urn:microsoft.com/office/officeart/2009/3/layout/CircleRelationship"/>
    <dgm:cxn modelId="{53560F0B-CD1B-4B4E-9ACE-0FE66603BF42}" type="presParOf" srcId="{864811DF-9509-45FA-9DFF-365CB5BE6CB1}" destId="{01A73AD2-5477-47C5-A8DB-72EB654BFE16}" srcOrd="11" destOrd="0" presId="urn:microsoft.com/office/officeart/2009/3/layout/CircleRelationship"/>
    <dgm:cxn modelId="{8C6FAD35-73B8-436A-9F9A-74FDE347607F}" type="presParOf" srcId="{01A73AD2-5477-47C5-A8DB-72EB654BFE16}" destId="{F8D8E9C7-B5E6-4581-813F-221BCB6DCD58}" srcOrd="0" destOrd="0" presId="urn:microsoft.com/office/officeart/2009/3/layout/CircleRelationship"/>
    <dgm:cxn modelId="{76B118E8-BD22-43ED-AB79-F08389B16302}" type="presParOf" srcId="{864811DF-9509-45FA-9DFF-365CB5BE6CB1}" destId="{D583BA73-4BCE-459B-A661-F99E3C2E598D}" srcOrd="12" destOrd="0" presId="urn:microsoft.com/office/officeart/2009/3/layout/CircleRelationship"/>
    <dgm:cxn modelId="{191051BE-CF39-4AFC-B183-4EF47FEB5EB6}" type="presParOf" srcId="{D583BA73-4BCE-459B-A661-F99E3C2E598D}" destId="{01FFBD17-D0D7-4E2C-9AE8-F26A2E92FE96}" srcOrd="0" destOrd="0" presId="urn:microsoft.com/office/officeart/2009/3/layout/CircleRelationship"/>
    <dgm:cxn modelId="{0CE0CEAC-2D0C-48FA-ABDC-BCD7AED93997}" type="presParOf" srcId="{864811DF-9509-45FA-9DFF-365CB5BE6CB1}" destId="{B533B58A-B887-4260-8D79-B477BC652E4D}" srcOrd="13" destOrd="0" presId="urn:microsoft.com/office/officeart/2009/3/layout/CircleRelationship"/>
    <dgm:cxn modelId="{6F9CC504-1A5C-458A-9EAA-677436AE5A6F}" type="presParOf" srcId="{B533B58A-B887-4260-8D79-B477BC652E4D}" destId="{A0560F1D-9512-4BC8-B146-684B52D6A6B4}" srcOrd="0" destOrd="0" presId="urn:microsoft.com/office/officeart/2009/3/layout/CircleRelationship"/>
    <dgm:cxn modelId="{DE51DF71-A761-47F3-B178-28589CE118C5}" type="presParOf" srcId="{864811DF-9509-45FA-9DFF-365CB5BE6CB1}" destId="{CE6E2321-1C51-4FDC-96C3-22CDE8E7125E}" srcOrd="14" destOrd="0" presId="urn:microsoft.com/office/officeart/2009/3/layout/CircleRelationship"/>
    <dgm:cxn modelId="{17C6C691-4404-4BEA-8A8D-DCBD6C76810B}" type="presParOf" srcId="{864811DF-9509-45FA-9DFF-365CB5BE6CB1}" destId="{826F5D2B-6E77-48D9-85F8-479E81B6465D}" srcOrd="15" destOrd="0" presId="urn:microsoft.com/office/officeart/2009/3/layout/CircleRelationship"/>
    <dgm:cxn modelId="{6D17B941-8A02-4FAC-A215-0507559E273D}" type="presParOf" srcId="{826F5D2B-6E77-48D9-85F8-479E81B6465D}" destId="{2DDDB4FF-DFFA-4504-BDDA-BDBA30051FD3}" srcOrd="0" destOrd="0" presId="urn:microsoft.com/office/officeart/2009/3/layout/CircleRelationship"/>
    <dgm:cxn modelId="{722CCD91-790A-493C-9DCA-E3AFF8E1E478}" type="presParOf" srcId="{864811DF-9509-45FA-9DFF-365CB5BE6CB1}" destId="{AE5964A7-DAA8-4325-85EA-C6B42DEC5CA0}" srcOrd="16" destOrd="0" presId="urn:microsoft.com/office/officeart/2009/3/layout/CircleRelationship"/>
    <dgm:cxn modelId="{3D35AC2E-1ACB-4F19-A8ED-7F2F889C6213}" type="presParOf" srcId="{864811DF-9509-45FA-9DFF-365CB5BE6CB1}" destId="{70EC5BC4-EC7B-4A9D-821D-C374E4265C4A}" srcOrd="17" destOrd="0" presId="urn:microsoft.com/office/officeart/2009/3/layout/CircleRelationship"/>
    <dgm:cxn modelId="{2D562C86-ECF3-46D5-91F0-09D9FB379AEB}" type="presParOf" srcId="{70EC5BC4-EC7B-4A9D-821D-C374E4265C4A}" destId="{BC406BCB-8AD9-4F39-86A0-58EF71ED4A4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C669C1-C3DC-4184-8304-44D4AB21D2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D884E-D449-46B6-9DC7-C14533D6F022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Pair Up</a:t>
          </a:r>
          <a:r>
            <a:rPr lang="en-US" dirty="0" smtClean="0"/>
            <a:t>!</a:t>
          </a:r>
          <a:endParaRPr lang="en-US" dirty="0"/>
        </a:p>
      </dgm:t>
    </dgm:pt>
    <dgm:pt modelId="{D65CC4C5-B52C-4B6D-A156-FDA28F93C8DE}" type="parTrans" cxnId="{2CC6D9A6-47FA-4246-AA2A-E8CC550C6897}">
      <dgm:prSet/>
      <dgm:spPr/>
      <dgm:t>
        <a:bodyPr/>
        <a:lstStyle/>
        <a:p>
          <a:endParaRPr lang="en-US"/>
        </a:p>
      </dgm:t>
    </dgm:pt>
    <dgm:pt modelId="{7627B9C7-663A-41D4-9395-BF9BD2BECE32}" type="sibTrans" cxnId="{2CC6D9A6-47FA-4246-AA2A-E8CC550C6897}">
      <dgm:prSet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1FA00A7A-69BB-4B59-9438-EFDA02FB7748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smtClean="0"/>
            <a:t>Recommend Chrome or IE</a:t>
          </a:r>
          <a:endParaRPr lang="en-US" dirty="0"/>
        </a:p>
      </dgm:t>
    </dgm:pt>
    <dgm:pt modelId="{88916C75-6BB5-4B2F-9990-C89CF2B38E65}" type="parTrans" cxnId="{FC1548A3-BB26-40D8-85FA-79E37B352A20}">
      <dgm:prSet/>
      <dgm:spPr/>
      <dgm:t>
        <a:bodyPr/>
        <a:lstStyle/>
        <a:p>
          <a:endParaRPr lang="en-US"/>
        </a:p>
      </dgm:t>
    </dgm:pt>
    <dgm:pt modelId="{3F86427A-281E-45C0-8CD3-28287E8C9D98}" type="sibTrans" cxnId="{FC1548A3-BB26-40D8-85FA-79E37B352A20}">
      <dgm:prSet/>
      <dgm:spPr/>
      <dgm:t>
        <a:bodyPr/>
        <a:lstStyle/>
        <a:p>
          <a:endParaRPr lang="en-US"/>
        </a:p>
      </dgm:t>
    </dgm:pt>
    <dgm:pt modelId="{72179A2A-0F90-4A54-9C79-D42758965D7F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Explore Try F# site. </a:t>
          </a:r>
          <a:endParaRPr lang="en-US" dirty="0"/>
        </a:p>
      </dgm:t>
    </dgm:pt>
    <dgm:pt modelId="{B6353365-DAEC-4887-8A79-653CEA8729FC}" type="parTrans" cxnId="{9E8DEF94-4E0C-44B5-A118-A9B51528F421}">
      <dgm:prSet/>
      <dgm:spPr/>
      <dgm:t>
        <a:bodyPr/>
        <a:lstStyle/>
        <a:p>
          <a:endParaRPr lang="en-US"/>
        </a:p>
      </dgm:t>
    </dgm:pt>
    <dgm:pt modelId="{9910684F-B0F1-459F-960D-876253D93833}" type="sibTrans" cxnId="{9E8DEF94-4E0C-44B5-A118-A9B51528F421}">
      <dgm:prSet/>
      <dgm:spPr/>
      <dgm:t>
        <a:bodyPr/>
        <a:lstStyle/>
        <a:p>
          <a:endParaRPr lang="en-US"/>
        </a:p>
      </dgm:t>
    </dgm:pt>
    <dgm:pt modelId="{63A215B0-2B5B-43B0-87CF-427A3AD090D4}" type="pres">
      <dgm:prSet presAssocID="{60C669C1-C3DC-4184-8304-44D4AB21D2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6D2D67-C3BA-4ECE-BCEE-FDAF8E601A3C}" type="pres">
      <dgm:prSet presAssocID="{60C669C1-C3DC-4184-8304-44D4AB21D219}" presName="Name1" presStyleCnt="0"/>
      <dgm:spPr/>
    </dgm:pt>
    <dgm:pt modelId="{9440D6BB-97E7-49D3-A57B-C625C1192B86}" type="pres">
      <dgm:prSet presAssocID="{60C669C1-C3DC-4184-8304-44D4AB21D219}" presName="cycle" presStyleCnt="0"/>
      <dgm:spPr/>
    </dgm:pt>
    <dgm:pt modelId="{0C6BAC6B-C8FF-4FE3-B42B-2F933E27E627}" type="pres">
      <dgm:prSet presAssocID="{60C669C1-C3DC-4184-8304-44D4AB21D219}" presName="srcNode" presStyleLbl="node1" presStyleIdx="0" presStyleCnt="3"/>
      <dgm:spPr/>
    </dgm:pt>
    <dgm:pt modelId="{2E22575C-3993-43ED-AE8B-58A82AD15317}" type="pres">
      <dgm:prSet presAssocID="{60C669C1-C3DC-4184-8304-44D4AB21D219}" presName="conn" presStyleLbl="parChTrans1D2" presStyleIdx="0" presStyleCnt="1"/>
      <dgm:spPr/>
      <dgm:t>
        <a:bodyPr/>
        <a:lstStyle/>
        <a:p>
          <a:endParaRPr lang="en-US"/>
        </a:p>
      </dgm:t>
    </dgm:pt>
    <dgm:pt modelId="{999AF9E2-1BE9-41A1-BD96-55FFE8AF4987}" type="pres">
      <dgm:prSet presAssocID="{60C669C1-C3DC-4184-8304-44D4AB21D219}" presName="extraNode" presStyleLbl="node1" presStyleIdx="0" presStyleCnt="3"/>
      <dgm:spPr/>
    </dgm:pt>
    <dgm:pt modelId="{5C8E8552-8F26-4A53-A4AE-4D25B635EC33}" type="pres">
      <dgm:prSet presAssocID="{60C669C1-C3DC-4184-8304-44D4AB21D219}" presName="dstNode" presStyleLbl="node1" presStyleIdx="0" presStyleCnt="3"/>
      <dgm:spPr/>
    </dgm:pt>
    <dgm:pt modelId="{2167D13F-FBB3-47DD-BDFC-1F22C94169B4}" type="pres">
      <dgm:prSet presAssocID="{A8FD884E-D449-46B6-9DC7-C14533D6F02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06E50-A5F4-474B-B3F5-B7E74D53D878}" type="pres">
      <dgm:prSet presAssocID="{A8FD884E-D449-46B6-9DC7-C14533D6F022}" presName="accent_1" presStyleCnt="0"/>
      <dgm:spPr/>
    </dgm:pt>
    <dgm:pt modelId="{D2FB9D7D-F361-486C-B949-A2A665E20B6B}" type="pres">
      <dgm:prSet presAssocID="{A8FD884E-D449-46B6-9DC7-C14533D6F022}" presName="accentRepeatNode" presStyleLbl="solidFgAcc1" presStyleIdx="0" presStyleCnt="3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515257"/>
          </a:solidFill>
        </a:ln>
        <a:effectLst/>
      </dgm:spPr>
    </dgm:pt>
    <dgm:pt modelId="{27967DB7-DFA1-4879-ADBC-5D4E7CBA2E4A}" type="pres">
      <dgm:prSet presAssocID="{1FA00A7A-69BB-4B59-9438-EFDA02FB77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1BC7B-BB41-4E22-BD22-62E3356E46C5}" type="pres">
      <dgm:prSet presAssocID="{1FA00A7A-69BB-4B59-9438-EFDA02FB7748}" presName="accent_2" presStyleCnt="0"/>
      <dgm:spPr/>
    </dgm:pt>
    <dgm:pt modelId="{8D6A7855-20D7-4FA1-88AD-86D0FE113383}" type="pres">
      <dgm:prSet presAssocID="{1FA00A7A-69BB-4B59-9438-EFDA02FB7748}" presName="accentRepeatNode" presStyleLbl="solidFgAcc1" presStyleIdx="1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893AA29A-6E1D-4EC2-8161-F875D60CDB56}" type="pres">
      <dgm:prSet presAssocID="{72179A2A-0F90-4A54-9C79-D42758965D7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94B4-B05B-4C1E-940C-C3568FF29394}" type="pres">
      <dgm:prSet presAssocID="{72179A2A-0F90-4A54-9C79-D42758965D7F}" presName="accent_3" presStyleCnt="0"/>
      <dgm:spPr/>
    </dgm:pt>
    <dgm:pt modelId="{476B258F-4429-4B0E-A800-50DFCBACE29C}" type="pres">
      <dgm:prSet presAssocID="{72179A2A-0F90-4A54-9C79-D42758965D7F}" presName="accentRepeatNode" presStyleLbl="solidFgAcc1" presStyleIdx="2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</dgm:ptLst>
  <dgm:cxnLst>
    <dgm:cxn modelId="{0658E91A-1109-4979-84F0-5F161EF1AB3F}" type="presOf" srcId="{60C669C1-C3DC-4184-8304-44D4AB21D219}" destId="{63A215B0-2B5B-43B0-87CF-427A3AD090D4}" srcOrd="0" destOrd="0" presId="urn:microsoft.com/office/officeart/2008/layout/VerticalCurvedList"/>
    <dgm:cxn modelId="{F3B17606-E308-4EAA-84E1-A9F0EAE62B74}" type="presOf" srcId="{7627B9C7-663A-41D4-9395-BF9BD2BECE32}" destId="{2E22575C-3993-43ED-AE8B-58A82AD15317}" srcOrd="0" destOrd="0" presId="urn:microsoft.com/office/officeart/2008/layout/VerticalCurvedList"/>
    <dgm:cxn modelId="{9E8DEF94-4E0C-44B5-A118-A9B51528F421}" srcId="{60C669C1-C3DC-4184-8304-44D4AB21D219}" destId="{72179A2A-0F90-4A54-9C79-D42758965D7F}" srcOrd="2" destOrd="0" parTransId="{B6353365-DAEC-4887-8A79-653CEA8729FC}" sibTransId="{9910684F-B0F1-459F-960D-876253D93833}"/>
    <dgm:cxn modelId="{FC1548A3-BB26-40D8-85FA-79E37B352A20}" srcId="{60C669C1-C3DC-4184-8304-44D4AB21D219}" destId="{1FA00A7A-69BB-4B59-9438-EFDA02FB7748}" srcOrd="1" destOrd="0" parTransId="{88916C75-6BB5-4B2F-9990-C89CF2B38E65}" sibTransId="{3F86427A-281E-45C0-8CD3-28287E8C9D98}"/>
    <dgm:cxn modelId="{2CC6D9A6-47FA-4246-AA2A-E8CC550C6897}" srcId="{60C669C1-C3DC-4184-8304-44D4AB21D219}" destId="{A8FD884E-D449-46B6-9DC7-C14533D6F022}" srcOrd="0" destOrd="0" parTransId="{D65CC4C5-B52C-4B6D-A156-FDA28F93C8DE}" sibTransId="{7627B9C7-663A-41D4-9395-BF9BD2BECE32}"/>
    <dgm:cxn modelId="{B3AB8284-7C1C-4A88-BBE7-BCD139747497}" type="presOf" srcId="{1FA00A7A-69BB-4B59-9438-EFDA02FB7748}" destId="{27967DB7-DFA1-4879-ADBC-5D4E7CBA2E4A}" srcOrd="0" destOrd="0" presId="urn:microsoft.com/office/officeart/2008/layout/VerticalCurvedList"/>
    <dgm:cxn modelId="{8BEF766F-103F-4E4C-AC9A-4A93E5E48FE1}" type="presOf" srcId="{A8FD884E-D449-46B6-9DC7-C14533D6F022}" destId="{2167D13F-FBB3-47DD-BDFC-1F22C94169B4}" srcOrd="0" destOrd="0" presId="urn:microsoft.com/office/officeart/2008/layout/VerticalCurvedList"/>
    <dgm:cxn modelId="{841D84D9-CC0B-4DE5-B90D-F77FE727253C}" type="presOf" srcId="{72179A2A-0F90-4A54-9C79-D42758965D7F}" destId="{893AA29A-6E1D-4EC2-8161-F875D60CDB56}" srcOrd="0" destOrd="0" presId="urn:microsoft.com/office/officeart/2008/layout/VerticalCurvedList"/>
    <dgm:cxn modelId="{E8D9B544-7C27-4550-AFBD-8D6C4D24515C}" type="presParOf" srcId="{63A215B0-2B5B-43B0-87CF-427A3AD090D4}" destId="{B56D2D67-C3BA-4ECE-BCEE-FDAF8E601A3C}" srcOrd="0" destOrd="0" presId="urn:microsoft.com/office/officeart/2008/layout/VerticalCurvedList"/>
    <dgm:cxn modelId="{4A5753BB-6F4C-4276-9407-958F128259BD}" type="presParOf" srcId="{B56D2D67-C3BA-4ECE-BCEE-FDAF8E601A3C}" destId="{9440D6BB-97E7-49D3-A57B-C625C1192B86}" srcOrd="0" destOrd="0" presId="urn:microsoft.com/office/officeart/2008/layout/VerticalCurvedList"/>
    <dgm:cxn modelId="{BFEBA82C-04BB-4911-AC83-A96E8CC4AE26}" type="presParOf" srcId="{9440D6BB-97E7-49D3-A57B-C625C1192B86}" destId="{0C6BAC6B-C8FF-4FE3-B42B-2F933E27E627}" srcOrd="0" destOrd="0" presId="urn:microsoft.com/office/officeart/2008/layout/VerticalCurvedList"/>
    <dgm:cxn modelId="{5D1E13F1-AB18-4E92-B185-80F68EBB7C2E}" type="presParOf" srcId="{9440D6BB-97E7-49D3-A57B-C625C1192B86}" destId="{2E22575C-3993-43ED-AE8B-58A82AD15317}" srcOrd="1" destOrd="0" presId="urn:microsoft.com/office/officeart/2008/layout/VerticalCurvedList"/>
    <dgm:cxn modelId="{E880395D-18D9-47AD-B029-FB772465A811}" type="presParOf" srcId="{9440D6BB-97E7-49D3-A57B-C625C1192B86}" destId="{999AF9E2-1BE9-41A1-BD96-55FFE8AF4987}" srcOrd="2" destOrd="0" presId="urn:microsoft.com/office/officeart/2008/layout/VerticalCurvedList"/>
    <dgm:cxn modelId="{E381B126-79DC-41FB-9666-68F9387B20CA}" type="presParOf" srcId="{9440D6BB-97E7-49D3-A57B-C625C1192B86}" destId="{5C8E8552-8F26-4A53-A4AE-4D25B635EC33}" srcOrd="3" destOrd="0" presId="urn:microsoft.com/office/officeart/2008/layout/VerticalCurvedList"/>
    <dgm:cxn modelId="{735A1A53-3AF0-4B25-A0CF-580B152ADCC4}" type="presParOf" srcId="{B56D2D67-C3BA-4ECE-BCEE-FDAF8E601A3C}" destId="{2167D13F-FBB3-47DD-BDFC-1F22C94169B4}" srcOrd="1" destOrd="0" presId="urn:microsoft.com/office/officeart/2008/layout/VerticalCurvedList"/>
    <dgm:cxn modelId="{0643F7F0-DF00-4B37-B46A-C6D0F81FD5C6}" type="presParOf" srcId="{B56D2D67-C3BA-4ECE-BCEE-FDAF8E601A3C}" destId="{1FB06E50-A5F4-474B-B3F5-B7E74D53D878}" srcOrd="2" destOrd="0" presId="urn:microsoft.com/office/officeart/2008/layout/VerticalCurvedList"/>
    <dgm:cxn modelId="{45DCA500-4E2D-440E-A329-EC0FC5FBA723}" type="presParOf" srcId="{1FB06E50-A5F4-474B-B3F5-B7E74D53D878}" destId="{D2FB9D7D-F361-486C-B949-A2A665E20B6B}" srcOrd="0" destOrd="0" presId="urn:microsoft.com/office/officeart/2008/layout/VerticalCurvedList"/>
    <dgm:cxn modelId="{992ACBF1-8D38-40A8-B2DF-75C464148807}" type="presParOf" srcId="{B56D2D67-C3BA-4ECE-BCEE-FDAF8E601A3C}" destId="{27967DB7-DFA1-4879-ADBC-5D4E7CBA2E4A}" srcOrd="3" destOrd="0" presId="urn:microsoft.com/office/officeart/2008/layout/VerticalCurvedList"/>
    <dgm:cxn modelId="{82004A1C-A938-4613-8873-54DA98366ABD}" type="presParOf" srcId="{B56D2D67-C3BA-4ECE-BCEE-FDAF8E601A3C}" destId="{8CB1BC7B-BB41-4E22-BD22-62E3356E46C5}" srcOrd="4" destOrd="0" presId="urn:microsoft.com/office/officeart/2008/layout/VerticalCurvedList"/>
    <dgm:cxn modelId="{0075AB63-FCCF-4E58-A3F8-38004D54EFE0}" type="presParOf" srcId="{8CB1BC7B-BB41-4E22-BD22-62E3356E46C5}" destId="{8D6A7855-20D7-4FA1-88AD-86D0FE113383}" srcOrd="0" destOrd="0" presId="urn:microsoft.com/office/officeart/2008/layout/VerticalCurvedList"/>
    <dgm:cxn modelId="{6F267E6D-A472-4D25-88B5-FECD11CACF49}" type="presParOf" srcId="{B56D2D67-C3BA-4ECE-BCEE-FDAF8E601A3C}" destId="{893AA29A-6E1D-4EC2-8161-F875D60CDB56}" srcOrd="5" destOrd="0" presId="urn:microsoft.com/office/officeart/2008/layout/VerticalCurvedList"/>
    <dgm:cxn modelId="{20A7753D-4506-49F0-A19A-BB3591F322E8}" type="presParOf" srcId="{B56D2D67-C3BA-4ECE-BCEE-FDAF8E601A3C}" destId="{C60694B4-B05B-4C1E-940C-C3568FF29394}" srcOrd="6" destOrd="0" presId="urn:microsoft.com/office/officeart/2008/layout/VerticalCurvedList"/>
    <dgm:cxn modelId="{59C3FA47-D08F-433E-9DB5-30366B5BADA3}" type="presParOf" srcId="{C60694B4-B05B-4C1E-940C-C3568FF29394}" destId="{476B258F-4429-4B0E-A800-50DFCBACE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Bindings and values and REPLs! Oh my!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Print a statement with a </a:t>
          </a:r>
          <a:r>
            <a:rPr lang="en-US" dirty="0" smtClean="0">
              <a:solidFill>
                <a:srgbClr val="515257"/>
              </a:solidFill>
            </a:rPr>
            <a:t>float.</a:t>
          </a:r>
          <a:endParaRPr lang="en-US" dirty="0">
            <a:solidFill>
              <a:srgbClr val="515257"/>
            </a:solidFill>
          </a:endParaRPr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Fun with Functional Functions</a:t>
          </a:r>
          <a:endParaRPr lang="en-US" sz="2000" dirty="0">
            <a:solidFill>
              <a:schemeClr val="bg1"/>
            </a:solidFill>
          </a:endParaRPr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to the </a:t>
          </a:r>
          <a:r>
            <a:rPr lang="en-US" dirty="0" err="1" smtClean="0">
              <a:solidFill>
                <a:srgbClr val="515257"/>
              </a:solidFill>
            </a:rPr>
            <a:t>toHackerTalk</a:t>
          </a:r>
          <a:r>
            <a:rPr lang="en-US" dirty="0" smtClean="0">
              <a:solidFill>
                <a:srgbClr val="515257"/>
              </a:solidFill>
            </a:rPr>
            <a:t> function by changing e -&gt; 3 and l -&gt; </a:t>
          </a:r>
          <a:r>
            <a:rPr lang="en-US" dirty="0" smtClean="0">
              <a:solidFill>
                <a:srgbClr val="515257"/>
              </a:solidFill>
            </a:rPr>
            <a:t>1.</a:t>
          </a:r>
          <a:endParaRPr lang="en-US" dirty="0">
            <a:solidFill>
              <a:srgbClr val="515257"/>
            </a:solidFill>
          </a:endParaRPr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dirty="0">
            <a:solidFill>
              <a:schemeClr val="bg1"/>
            </a:solidFill>
          </a:endParaRPr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the max high and the min </a:t>
          </a:r>
          <a:r>
            <a:rPr lang="en-US" dirty="0" smtClean="0">
              <a:solidFill>
                <a:srgbClr val="515257"/>
              </a:solidFill>
            </a:rPr>
            <a:t>low for all the days.</a:t>
          </a:r>
          <a:endParaRPr lang="en-US" dirty="0">
            <a:solidFill>
              <a:srgbClr val="515257"/>
            </a:solidFill>
          </a:endParaRPr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F6FF6A56-75BA-468D-A5EA-6FC5F9D3A308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dirty="0">
            <a:solidFill>
              <a:srgbClr val="515257"/>
            </a:solidFill>
          </a:endParaRPr>
        </a:p>
      </dgm:t>
    </dgm:pt>
    <dgm:pt modelId="{0D0EFACA-B545-4CBA-AA45-E59FC7BA78D0}" type="parTrans" cxnId="{7AE89F5D-B435-409D-B94F-7F3094783BFC}">
      <dgm:prSet/>
      <dgm:spPr/>
      <dgm:t>
        <a:bodyPr/>
        <a:lstStyle/>
        <a:p>
          <a:endParaRPr lang="en-US"/>
        </a:p>
      </dgm:t>
    </dgm:pt>
    <dgm:pt modelId="{4128352B-58C0-4BC2-B120-BE44798EAED0}" type="sibTrans" cxnId="{7AE89F5D-B435-409D-B94F-7F3094783BFC}">
      <dgm:prSet/>
      <dgm:spPr/>
      <dgm:t>
        <a:bodyPr/>
        <a:lstStyle/>
        <a:p>
          <a:endParaRPr lang="en-US"/>
        </a:p>
      </dgm:t>
    </dgm:pt>
    <dgm:pt modelId="{B9BB519F-5431-4CDB-8F04-91606EC4C238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dirty="0">
            <a:solidFill>
              <a:schemeClr val="bg1"/>
            </a:solidFill>
          </a:endParaRPr>
        </a:p>
      </dgm:t>
    </dgm:pt>
    <dgm:pt modelId="{A946CE85-54EE-4B36-937B-7F25AB0D47DB}" type="parTrans" cxnId="{ABE76B5F-3DA2-49F9-87B3-3FC4A776C82B}">
      <dgm:prSet/>
      <dgm:spPr/>
      <dgm:t>
        <a:bodyPr/>
        <a:lstStyle/>
        <a:p>
          <a:endParaRPr lang="en-US"/>
        </a:p>
      </dgm:t>
    </dgm:pt>
    <dgm:pt modelId="{89842A65-837D-4E55-9CC8-2DE90D554647}" type="sibTrans" cxnId="{ABE76B5F-3DA2-49F9-87B3-3FC4A776C82B}">
      <dgm:prSet/>
      <dgm:spPr/>
      <dgm:t>
        <a:bodyPr/>
        <a:lstStyle/>
        <a:p>
          <a:endParaRPr lang="en-US"/>
        </a:p>
      </dgm:t>
    </dgm:pt>
    <dgm:pt modelId="{D5A328B4-401B-4272-ADF0-50705751E346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</a:t>
          </a:r>
          <a:r>
            <a:rPr lang="en-US" dirty="0" err="1" smtClean="0">
              <a:solidFill>
                <a:srgbClr val="515257"/>
              </a:solidFill>
            </a:rPr>
            <a:t>SuperLeaf</a:t>
          </a:r>
          <a:r>
            <a:rPr lang="en-US" dirty="0" smtClean="0">
              <a:solidFill>
                <a:srgbClr val="515257"/>
              </a:solidFill>
            </a:rPr>
            <a:t> to </a:t>
          </a:r>
          <a:r>
            <a:rPr lang="en-US" dirty="0" err="1" smtClean="0">
              <a:solidFill>
                <a:srgbClr val="515257"/>
              </a:solidFill>
            </a:rPr>
            <a:t>powerUp</a:t>
          </a:r>
          <a:r>
            <a:rPr lang="en-US" dirty="0" smtClean="0">
              <a:solidFill>
                <a:srgbClr val="515257"/>
              </a:solidFill>
            </a:rPr>
            <a:t>; test </a:t>
          </a:r>
          <a:r>
            <a:rPr lang="en-US" dirty="0" err="1" smtClean="0">
              <a:solidFill>
                <a:srgbClr val="515257"/>
              </a:solidFill>
            </a:rPr>
            <a:t>handlePowerUp</a:t>
          </a:r>
          <a:r>
            <a:rPr lang="en-US" dirty="0" smtClean="0">
              <a:solidFill>
                <a:srgbClr val="515257"/>
              </a:solidFill>
            </a:rPr>
            <a:t>.</a:t>
          </a:r>
          <a:endParaRPr lang="en-US" dirty="0">
            <a:solidFill>
              <a:srgbClr val="515257"/>
            </a:solidFill>
          </a:endParaRPr>
        </a:p>
      </dgm:t>
    </dgm:pt>
    <dgm:pt modelId="{84C9CABF-1033-4AF5-9993-7D2081E188F4}" type="parTrans" cxnId="{4BE1DCAE-6401-4DE7-A196-B68008192710}">
      <dgm:prSet/>
      <dgm:spPr/>
      <dgm:t>
        <a:bodyPr/>
        <a:lstStyle/>
        <a:p>
          <a:endParaRPr lang="en-US"/>
        </a:p>
      </dgm:t>
    </dgm:pt>
    <dgm:pt modelId="{7B7ED19F-978E-4DD3-8CDE-CB67393043D3}" type="sibTrans" cxnId="{4BE1DCAE-6401-4DE7-A196-B68008192710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4" custLinFactNeighborX="37114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4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4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B165C-076A-4576-ACDE-DF8732110979}" type="pres">
      <dgm:prSet presAssocID="{34670543-8144-48E0-9785-1D2A6FB77F01}" presName="spV" presStyleCnt="0"/>
      <dgm:spPr/>
    </dgm:pt>
    <dgm:pt modelId="{90DF3416-AFC0-4E34-B62C-E12E499F3A2B}" type="pres">
      <dgm:prSet presAssocID="{B9BB519F-5431-4CDB-8F04-91606EC4C238}" presName="linNode" presStyleCnt="0"/>
      <dgm:spPr/>
    </dgm:pt>
    <dgm:pt modelId="{FCB51510-2FFC-46C1-BBD8-6F3C4B7F3DC4}" type="pres">
      <dgm:prSet presAssocID="{B9BB519F-5431-4CDB-8F04-91606EC4C23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87377-8C40-412A-9C57-4E616008F3E1}" type="pres">
      <dgm:prSet presAssocID="{B9BB519F-5431-4CDB-8F04-91606EC4C238}" presName="bracket" presStyleLbl="parChTrans1D1" presStyleIdx="3" presStyleCnt="4" custLinFactNeighborX="4771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797510FE-CF79-438A-924D-F1B43E570E75}" type="pres">
      <dgm:prSet presAssocID="{B9BB519F-5431-4CDB-8F04-91606EC4C238}" presName="spH" presStyleCnt="0"/>
      <dgm:spPr/>
    </dgm:pt>
    <dgm:pt modelId="{86E3777D-04DC-4CC4-A7CF-826D9A9F46DF}" type="pres">
      <dgm:prSet presAssocID="{B9BB519F-5431-4CDB-8F04-91606EC4C23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A989-9AF7-47F9-93D0-8D872A1E9612}" type="presOf" srcId="{96567717-879A-40F3-BAF3-031EA2A8B345}" destId="{0AE59F71-4DC6-471F-BE3B-F0DFF2135A6A}" srcOrd="0" destOrd="0" presId="urn:diagrams.loki3.com/BracketList"/>
    <dgm:cxn modelId="{AC452FE1-26B4-40C5-82C0-70BE8DF1101A}" type="presOf" srcId="{A58CF42A-1B39-42C4-894D-F16EF60EA647}" destId="{ACBE391F-D463-4D8A-95E7-8B923A6A63F8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729EE482-1502-431C-8490-725A456AD9DA}" type="presOf" srcId="{B9BB519F-5431-4CDB-8F04-91606EC4C238}" destId="{FCB51510-2FFC-46C1-BBD8-6F3C4B7F3DC4}" srcOrd="0" destOrd="0" presId="urn:diagrams.loki3.com/BracketList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DAE0B285-037E-4748-9C6C-43CF9F09077B}" type="presOf" srcId="{44D302E6-777E-4219-8445-8227986C1D3D}" destId="{262300CA-D637-46F3-87E5-67B11CD2446B}" srcOrd="0" destOrd="0" presId="urn:diagrams.loki3.com/BracketList"/>
    <dgm:cxn modelId="{7AE89F5D-B435-409D-B94F-7F3094783BFC}" srcId="{44D302E6-777E-4219-8445-8227986C1D3D}" destId="{F6FF6A56-75BA-468D-A5EA-6FC5F9D3A308}" srcOrd="1" destOrd="0" parTransId="{0D0EFACA-B545-4CBA-AA45-E59FC7BA78D0}" sibTransId="{4128352B-58C0-4BC2-B120-BE44798EAED0}"/>
    <dgm:cxn modelId="{A2F01AE1-6D8C-4EBD-84F3-AEE9FC853248}" type="presOf" srcId="{F6FF6A56-75BA-468D-A5EA-6FC5F9D3A308}" destId="{2BAD1ED0-37CD-47D1-B16C-F7D93B4CA2FF}" srcOrd="0" destOrd="1" presId="urn:diagrams.loki3.com/BracketList"/>
    <dgm:cxn modelId="{D9A3A768-9F0B-4869-91D6-C053C212D33C}" type="presOf" srcId="{AA75FBA0-1724-4194-B334-B6DB8E08498C}" destId="{EFA2394A-5AA2-4B52-A0AD-1786DF1EEC1C}" srcOrd="0" destOrd="0" presId="urn:diagrams.loki3.com/BracketList"/>
    <dgm:cxn modelId="{A7BC58A9-08B8-4BDC-A659-36CE22098302}" type="presOf" srcId="{EA374C6D-6CE3-43CE-B283-61C59EE9A6A9}" destId="{BE0973D2-91A4-439C-AFE3-2EB3AB683980}" srcOrd="0" destOrd="0" presId="urn:diagrams.loki3.com/BracketList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CDB20A57-1590-40A4-9178-7FFBFC92EBB5}" type="presOf" srcId="{D5A328B4-401B-4272-ADF0-50705751E346}" destId="{86E3777D-04DC-4CC4-A7CF-826D9A9F46DF}" srcOrd="0" destOrd="0" presId="urn:diagrams.loki3.com/BracketList"/>
    <dgm:cxn modelId="{4BE1DCAE-6401-4DE7-A196-B68008192710}" srcId="{B9BB519F-5431-4CDB-8F04-91606EC4C238}" destId="{D5A328B4-401B-4272-ADF0-50705751E346}" srcOrd="0" destOrd="0" parTransId="{84C9CABF-1033-4AF5-9993-7D2081E188F4}" sibTransId="{7B7ED19F-978E-4DD3-8CDE-CB67393043D3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ABE76B5F-3DA2-49F9-87B3-3FC4A776C82B}" srcId="{96567717-879A-40F3-BAF3-031EA2A8B345}" destId="{B9BB519F-5431-4CDB-8F04-91606EC4C238}" srcOrd="3" destOrd="0" parTransId="{A946CE85-54EE-4B36-937B-7F25AB0D47DB}" sibTransId="{89842A65-837D-4E55-9CC8-2DE90D554647}"/>
    <dgm:cxn modelId="{AB90E909-8ACA-4C05-BBC5-03DD03169902}" type="presOf" srcId="{5F86A5D7-5C6C-4967-AAAB-55FA08C39D00}" destId="{2BAD1ED0-37CD-47D1-B16C-F7D93B4CA2FF}" srcOrd="0" destOrd="0" presId="urn:diagrams.loki3.com/BracketList"/>
    <dgm:cxn modelId="{D2E26716-D12D-4468-9B99-E3BA10418541}" type="presOf" srcId="{06B79B8F-A6F5-41D3-8659-C602D1380903}" destId="{6A75FD68-D948-4D6F-B326-3558F8533371}" srcOrd="0" destOrd="0" presId="urn:diagrams.loki3.com/BracketList"/>
    <dgm:cxn modelId="{A21F2B4F-E74C-46CA-B112-C4792BFD0E3A}" type="presParOf" srcId="{0AE59F71-4DC6-471F-BE3B-F0DFF2135A6A}" destId="{57B81C56-EE2F-4F27-8D7C-CA86646950C3}" srcOrd="0" destOrd="0" presId="urn:diagrams.loki3.com/BracketList"/>
    <dgm:cxn modelId="{3590A9CF-CCDD-48C3-8BE6-43B59CEDA90D}" type="presParOf" srcId="{57B81C56-EE2F-4F27-8D7C-CA86646950C3}" destId="{EFA2394A-5AA2-4B52-A0AD-1786DF1EEC1C}" srcOrd="0" destOrd="0" presId="urn:diagrams.loki3.com/BracketList"/>
    <dgm:cxn modelId="{2EC75B13-4BEB-4DC7-B341-F83469ADEA30}" type="presParOf" srcId="{57B81C56-EE2F-4F27-8D7C-CA86646950C3}" destId="{FF94845F-EBB3-4599-987B-795E11EFE018}" srcOrd="1" destOrd="0" presId="urn:diagrams.loki3.com/BracketList"/>
    <dgm:cxn modelId="{1723F375-97D0-4652-BF01-0C5E97DCAFC3}" type="presParOf" srcId="{57B81C56-EE2F-4F27-8D7C-CA86646950C3}" destId="{FBEC643E-F924-474E-BD5B-703B8C62D27D}" srcOrd="2" destOrd="0" presId="urn:diagrams.loki3.com/BracketList"/>
    <dgm:cxn modelId="{D2C9E018-0926-4494-81D8-DAADA4FC1061}" type="presParOf" srcId="{57B81C56-EE2F-4F27-8D7C-CA86646950C3}" destId="{ACBE391F-D463-4D8A-95E7-8B923A6A63F8}" srcOrd="3" destOrd="0" presId="urn:diagrams.loki3.com/BracketList"/>
    <dgm:cxn modelId="{65506A0D-677F-4B89-92A9-777F53811861}" type="presParOf" srcId="{0AE59F71-4DC6-471F-BE3B-F0DFF2135A6A}" destId="{B99DBE68-833D-4FEA-97AF-6814C88E34F7}" srcOrd="1" destOrd="0" presId="urn:diagrams.loki3.com/BracketList"/>
    <dgm:cxn modelId="{4F482A0E-FF90-4ECC-A67A-F286F3456488}" type="presParOf" srcId="{0AE59F71-4DC6-471F-BE3B-F0DFF2135A6A}" destId="{6AFEC97A-1D64-4491-A939-6D293FD922AB}" srcOrd="2" destOrd="0" presId="urn:diagrams.loki3.com/BracketList"/>
    <dgm:cxn modelId="{15947FE4-A45B-4E65-A24B-444CE2256A1B}" type="presParOf" srcId="{6AFEC97A-1D64-4491-A939-6D293FD922AB}" destId="{BE0973D2-91A4-439C-AFE3-2EB3AB683980}" srcOrd="0" destOrd="0" presId="urn:diagrams.loki3.com/BracketList"/>
    <dgm:cxn modelId="{D74A86DD-E961-442B-B115-70206CE1EAA3}" type="presParOf" srcId="{6AFEC97A-1D64-4491-A939-6D293FD922AB}" destId="{868A92D7-2354-4773-85DF-2AD03ACAE5CD}" srcOrd="1" destOrd="0" presId="urn:diagrams.loki3.com/BracketList"/>
    <dgm:cxn modelId="{133E0760-DE78-46D7-9752-EEFC0E05EEBB}" type="presParOf" srcId="{6AFEC97A-1D64-4491-A939-6D293FD922AB}" destId="{4901EABB-0065-41FF-AEDF-0DC0868628C9}" srcOrd="2" destOrd="0" presId="urn:diagrams.loki3.com/BracketList"/>
    <dgm:cxn modelId="{2D98B26C-E67D-4161-BE81-C74D38E0AC53}" type="presParOf" srcId="{6AFEC97A-1D64-4491-A939-6D293FD922AB}" destId="{6A75FD68-D948-4D6F-B326-3558F8533371}" srcOrd="3" destOrd="0" presId="urn:diagrams.loki3.com/BracketList"/>
    <dgm:cxn modelId="{5C32C35E-34C1-422D-B0B4-9E8BABFD1B3C}" type="presParOf" srcId="{0AE59F71-4DC6-471F-BE3B-F0DFF2135A6A}" destId="{A91B4B86-B804-478B-B8C2-1DAB90191516}" srcOrd="3" destOrd="0" presId="urn:diagrams.loki3.com/BracketList"/>
    <dgm:cxn modelId="{2C8F8116-F094-4010-9AA9-D580529AB3E8}" type="presParOf" srcId="{0AE59F71-4DC6-471F-BE3B-F0DFF2135A6A}" destId="{53E2F990-17CF-49BE-A01C-EB404FC52E6D}" srcOrd="4" destOrd="0" presId="urn:diagrams.loki3.com/BracketList"/>
    <dgm:cxn modelId="{9E6F31DA-92E7-49F8-A89C-7F57816EC1EE}" type="presParOf" srcId="{53E2F990-17CF-49BE-A01C-EB404FC52E6D}" destId="{262300CA-D637-46F3-87E5-67B11CD2446B}" srcOrd="0" destOrd="0" presId="urn:diagrams.loki3.com/BracketList"/>
    <dgm:cxn modelId="{2ABDE80D-2DBF-471E-9FB2-FCC9E19D942A}" type="presParOf" srcId="{53E2F990-17CF-49BE-A01C-EB404FC52E6D}" destId="{93C1C33F-1013-4D15-9F13-56CD871C0A24}" srcOrd="1" destOrd="0" presId="urn:diagrams.loki3.com/BracketList"/>
    <dgm:cxn modelId="{FFE09A14-45D1-4ACB-8FCF-DAFEF9EA7D50}" type="presParOf" srcId="{53E2F990-17CF-49BE-A01C-EB404FC52E6D}" destId="{23EC6F9A-C49B-4848-A7ED-0EF5AD5814FC}" srcOrd="2" destOrd="0" presId="urn:diagrams.loki3.com/BracketList"/>
    <dgm:cxn modelId="{E167D57F-BBF8-4AC9-8A59-B2DE51ED3C8C}" type="presParOf" srcId="{53E2F990-17CF-49BE-A01C-EB404FC52E6D}" destId="{2BAD1ED0-37CD-47D1-B16C-F7D93B4CA2FF}" srcOrd="3" destOrd="0" presId="urn:diagrams.loki3.com/BracketList"/>
    <dgm:cxn modelId="{E2CCD08E-CBEE-41FC-8035-AB548ABD163E}" type="presParOf" srcId="{0AE59F71-4DC6-471F-BE3B-F0DFF2135A6A}" destId="{A8FB165C-076A-4576-ACDE-DF8732110979}" srcOrd="5" destOrd="0" presId="urn:diagrams.loki3.com/BracketList"/>
    <dgm:cxn modelId="{07F63504-F773-40EF-9B67-E8BE1D27BB74}" type="presParOf" srcId="{0AE59F71-4DC6-471F-BE3B-F0DFF2135A6A}" destId="{90DF3416-AFC0-4E34-B62C-E12E499F3A2B}" srcOrd="6" destOrd="0" presId="urn:diagrams.loki3.com/BracketList"/>
    <dgm:cxn modelId="{39248AAB-AAB9-4853-AD59-E6EACAD4F9D3}" type="presParOf" srcId="{90DF3416-AFC0-4E34-B62C-E12E499F3A2B}" destId="{FCB51510-2FFC-46C1-BBD8-6F3C4B7F3DC4}" srcOrd="0" destOrd="0" presId="urn:diagrams.loki3.com/BracketList"/>
    <dgm:cxn modelId="{DE219FD1-19C2-465B-B5AB-84D7D631BA56}" type="presParOf" srcId="{90DF3416-AFC0-4E34-B62C-E12E499F3A2B}" destId="{B8A87377-8C40-412A-9C57-4E616008F3E1}" srcOrd="1" destOrd="0" presId="urn:diagrams.loki3.com/BracketList"/>
    <dgm:cxn modelId="{996BC342-E803-44B6-AA6D-7F02F872EC07}" type="presParOf" srcId="{90DF3416-AFC0-4E34-B62C-E12E499F3A2B}" destId="{797510FE-CF79-438A-924D-F1B43E570E75}" srcOrd="2" destOrd="0" presId="urn:diagrams.loki3.com/BracketList"/>
    <dgm:cxn modelId="{667AEB29-4D08-4356-8558-6EEC335EAF3D}" type="presParOf" srcId="{90DF3416-AFC0-4E34-B62C-E12E499F3A2B}" destId="{86E3777D-04DC-4CC4-A7CF-826D9A9F46D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1E4C3E-5D80-4250-A36F-E2D6F8CE211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CB2E3-D8BE-404E-A0D2-EEB3E1242A50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 anchor="t"/>
        <a:lstStyle/>
        <a:p>
          <a:pPr algn="l" rtl="0"/>
          <a:r>
            <a:rPr lang="en-US" dirty="0" err="1" smtClean="0">
              <a:solidFill>
                <a:srgbClr val="5E3324"/>
              </a:solidFill>
            </a:rPr>
            <a:t>Intellisense</a:t>
          </a:r>
          <a:r>
            <a:rPr lang="en-US" dirty="0" smtClean="0">
              <a:solidFill>
                <a:srgbClr val="5E3324"/>
              </a:solidFill>
            </a:rPr>
            <a:t>, tooltips, &amp; other tooling available</a:t>
          </a:r>
          <a:endParaRPr lang="en-US" dirty="0">
            <a:solidFill>
              <a:srgbClr val="5E3324"/>
            </a:solidFill>
          </a:endParaRPr>
        </a:p>
      </dgm:t>
    </dgm:pt>
    <dgm:pt modelId="{6CF4DB19-53FF-4B32-AC92-262597995234}" type="parTrans" cxnId="{E1B13E87-781A-4F9F-97A0-C3B2392EABE4}">
      <dgm:prSet/>
      <dgm:spPr/>
      <dgm:t>
        <a:bodyPr/>
        <a:lstStyle/>
        <a:p>
          <a:endParaRPr lang="en-US"/>
        </a:p>
      </dgm:t>
    </dgm:pt>
    <dgm:pt modelId="{82AB8F63-BF4E-41E3-9A9D-3BCBF2FE527C}" type="sibTrans" cxnId="{E1B13E87-781A-4F9F-97A0-C3B2392EABE4}">
      <dgm:prSet/>
      <dgm:spPr/>
      <dgm:t>
        <a:bodyPr/>
        <a:lstStyle/>
        <a:p>
          <a:endParaRPr lang="en-US"/>
        </a:p>
      </dgm:t>
    </dgm:pt>
    <dgm:pt modelId="{0B1D3EB6-DDAD-4074-AD89-1328ED184427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5E3324"/>
              </a:solidFill>
            </a:rPr>
            <a:t>No code generation</a:t>
          </a:r>
          <a:endParaRPr lang="en-US">
            <a:solidFill>
              <a:srgbClr val="5E3324"/>
            </a:solidFill>
          </a:endParaRPr>
        </a:p>
      </dgm:t>
    </dgm:pt>
    <dgm:pt modelId="{A0B0BA24-7BBD-4169-A6E4-C30BE3C7D4C6}" type="parTrans" cxnId="{9725BDCF-4BB2-42FD-A2FB-17C284C08CD7}">
      <dgm:prSet/>
      <dgm:spPr/>
      <dgm:t>
        <a:bodyPr/>
        <a:lstStyle/>
        <a:p>
          <a:endParaRPr lang="en-US"/>
        </a:p>
      </dgm:t>
    </dgm:pt>
    <dgm:pt modelId="{02B22490-15FC-4C3F-8863-8A3E5A29C80C}" type="sibTrans" cxnId="{9725BDCF-4BB2-42FD-A2FB-17C284C08CD7}">
      <dgm:prSet/>
      <dgm:spPr/>
      <dgm:t>
        <a:bodyPr/>
        <a:lstStyle/>
        <a:p>
          <a:endParaRPr lang="en-US"/>
        </a:p>
      </dgm:t>
    </dgm:pt>
    <dgm:pt modelId="{B9CFF899-EA87-447F-8310-377F7EA336B9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E3324"/>
              </a:solidFill>
            </a:rPr>
            <a:t>Always in sync with the source</a:t>
          </a:r>
          <a:endParaRPr lang="en-US" dirty="0">
            <a:solidFill>
              <a:srgbClr val="5E3324"/>
            </a:solidFill>
          </a:endParaRPr>
        </a:p>
      </dgm:t>
    </dgm:pt>
    <dgm:pt modelId="{516D0FCC-58B7-4A3F-875C-505C5BEE0B2A}" type="parTrans" cxnId="{DF629EDD-CDDD-4422-BD5A-CACB7A74E2A8}">
      <dgm:prSet/>
      <dgm:spPr/>
      <dgm:t>
        <a:bodyPr/>
        <a:lstStyle/>
        <a:p>
          <a:endParaRPr lang="en-US"/>
        </a:p>
      </dgm:t>
    </dgm:pt>
    <dgm:pt modelId="{DDC7F697-1D79-4A68-AD43-E40B28D1EE4E}" type="sibTrans" cxnId="{DF629EDD-CDDD-4422-BD5A-CACB7A74E2A8}">
      <dgm:prSet/>
      <dgm:spPr/>
      <dgm:t>
        <a:bodyPr/>
        <a:lstStyle/>
        <a:p>
          <a:endParaRPr lang="en-US"/>
        </a:p>
      </dgm:t>
    </dgm:pt>
    <dgm:pt modelId="{B5557B3C-A729-44E7-B06E-8E406FFFF1BD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5E3324"/>
              </a:solidFill>
            </a:rPr>
            <a:t>No extra bloated code</a:t>
          </a:r>
          <a:endParaRPr lang="en-US">
            <a:solidFill>
              <a:srgbClr val="5E3324"/>
            </a:solidFill>
          </a:endParaRPr>
        </a:p>
      </dgm:t>
    </dgm:pt>
    <dgm:pt modelId="{9B0ACE6D-CF28-47A6-BE42-2EE8D0A3E2E5}" type="parTrans" cxnId="{B3060CEB-B955-4ABF-8714-857ED9A2A44F}">
      <dgm:prSet/>
      <dgm:spPr/>
      <dgm:t>
        <a:bodyPr/>
        <a:lstStyle/>
        <a:p>
          <a:endParaRPr lang="en-US"/>
        </a:p>
      </dgm:t>
    </dgm:pt>
    <dgm:pt modelId="{138A8399-7FDA-4CA4-AB2B-D6D64FA5D682}" type="sibTrans" cxnId="{B3060CEB-B955-4ABF-8714-857ED9A2A44F}">
      <dgm:prSet/>
      <dgm:spPr/>
      <dgm:t>
        <a:bodyPr/>
        <a:lstStyle/>
        <a:p>
          <a:endParaRPr lang="en-US"/>
        </a:p>
      </dgm:t>
    </dgm:pt>
    <dgm:pt modelId="{1B025A62-D98E-488F-8749-BA0463D60F82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E3324"/>
              </a:solidFill>
            </a:rPr>
            <a:t>Scalable to millions of types (e.g. - freebase)</a:t>
          </a:r>
          <a:endParaRPr lang="en-US" dirty="0">
            <a:solidFill>
              <a:srgbClr val="5E3324"/>
            </a:solidFill>
          </a:endParaRPr>
        </a:p>
      </dgm:t>
    </dgm:pt>
    <dgm:pt modelId="{10F46B48-4083-440F-9FAD-1CD75ED9164D}" type="parTrans" cxnId="{3BB9ED55-0389-44A7-AAC3-ED39DBBF1106}">
      <dgm:prSet/>
      <dgm:spPr/>
      <dgm:t>
        <a:bodyPr/>
        <a:lstStyle/>
        <a:p>
          <a:endParaRPr lang="en-US"/>
        </a:p>
      </dgm:t>
    </dgm:pt>
    <dgm:pt modelId="{22F000A9-97E2-496A-9B91-F14232842A47}" type="sibTrans" cxnId="{3BB9ED55-0389-44A7-AAC3-ED39DBBF1106}">
      <dgm:prSet/>
      <dgm:spPr/>
      <dgm:t>
        <a:bodyPr/>
        <a:lstStyle/>
        <a:p>
          <a:endParaRPr lang="en-US"/>
        </a:p>
      </dgm:t>
    </dgm:pt>
    <dgm:pt modelId="{62789F8F-8373-41C2-B251-6D01984E98B8}">
      <dgm:prSet/>
      <dgm:spPr>
        <a:solidFill>
          <a:schemeClr val="bg1">
            <a:alpha val="65000"/>
          </a:schemeClr>
        </a:solidFill>
        <a:ln>
          <a:solidFill>
            <a:srgbClr val="5E3324"/>
          </a:solidFill>
        </a:ln>
      </dgm:spPr>
      <dgm:t>
        <a:bodyPr anchor="t"/>
        <a:lstStyle/>
        <a:p>
          <a:pPr rtl="0"/>
          <a:r>
            <a:rPr lang="en-US" dirty="0" smtClean="0">
              <a:solidFill>
                <a:srgbClr val="5E3324"/>
              </a:solidFill>
            </a:rPr>
            <a:t>More natural with REPL</a:t>
          </a:r>
          <a:endParaRPr lang="en-US" dirty="0">
            <a:solidFill>
              <a:srgbClr val="5E3324"/>
            </a:solidFill>
          </a:endParaRPr>
        </a:p>
      </dgm:t>
    </dgm:pt>
    <dgm:pt modelId="{6FEF799D-56FF-4996-B3C1-11D76DCBF84F}" type="parTrans" cxnId="{466AD506-9076-4455-8821-7E9DD51949CA}">
      <dgm:prSet/>
      <dgm:spPr/>
      <dgm:t>
        <a:bodyPr/>
        <a:lstStyle/>
        <a:p>
          <a:endParaRPr lang="en-US"/>
        </a:p>
      </dgm:t>
    </dgm:pt>
    <dgm:pt modelId="{4473C666-AF80-4BCD-A592-730D0B531396}" type="sibTrans" cxnId="{466AD506-9076-4455-8821-7E9DD51949CA}">
      <dgm:prSet/>
      <dgm:spPr/>
      <dgm:t>
        <a:bodyPr/>
        <a:lstStyle/>
        <a:p>
          <a:endParaRPr lang="en-US"/>
        </a:p>
      </dgm:t>
    </dgm:pt>
    <dgm:pt modelId="{4F8CE4B5-E1B3-430D-A586-1958DE4EC20A}" type="pres">
      <dgm:prSet presAssocID="{4E1E4C3E-5D80-4250-A36F-E2D6F8CE21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DF8-0139-44CF-BFBC-E6BCDCB000BF}" type="pres">
      <dgm:prSet presAssocID="{4E1E4C3E-5D80-4250-A36F-E2D6F8CE2114}" presName="fgShape" presStyleLbl="fgShp" presStyleIdx="0" presStyleCnt="1" custFlipVert="1" custFlipHor="1" custScaleX="773" custScaleY="5945"/>
      <dgm:spPr>
        <a:prstGeom prst="smileyFace">
          <a:avLst/>
        </a:prstGeom>
      </dgm:spPr>
    </dgm:pt>
    <dgm:pt modelId="{008A906D-40B7-452F-85AE-F613C8D1E67F}" type="pres">
      <dgm:prSet presAssocID="{4E1E4C3E-5D80-4250-A36F-E2D6F8CE2114}" presName="linComp" presStyleCnt="0"/>
      <dgm:spPr/>
    </dgm:pt>
    <dgm:pt modelId="{4A8C77DB-7868-4B34-A802-BEAD433D4018}" type="pres">
      <dgm:prSet presAssocID="{F48CB2E3-D8BE-404E-A0D2-EEB3E1242A50}" presName="compNode" presStyleCnt="0"/>
      <dgm:spPr/>
    </dgm:pt>
    <dgm:pt modelId="{2FCBC024-DF14-4C91-85DE-921A6601B102}" type="pres">
      <dgm:prSet presAssocID="{F48CB2E3-D8BE-404E-A0D2-EEB3E1242A50}" presName="bkgdShape" presStyleLbl="node1" presStyleIdx="0" presStyleCnt="3"/>
      <dgm:spPr/>
      <dgm:t>
        <a:bodyPr/>
        <a:lstStyle/>
        <a:p>
          <a:endParaRPr lang="en-US"/>
        </a:p>
      </dgm:t>
    </dgm:pt>
    <dgm:pt modelId="{8C93E763-3156-4FC3-9EA0-0EB36483B245}" type="pres">
      <dgm:prSet presAssocID="{F48CB2E3-D8BE-404E-A0D2-EEB3E1242A5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C61A9-1CA5-48A2-9338-9C03E9F28752}" type="pres">
      <dgm:prSet presAssocID="{F48CB2E3-D8BE-404E-A0D2-EEB3E1242A50}" presName="invisiNode" presStyleLbl="node1" presStyleIdx="0" presStyleCnt="3"/>
      <dgm:spPr/>
    </dgm:pt>
    <dgm:pt modelId="{F93BABAF-46AE-4129-A2C3-78D675EB2B83}" type="pres">
      <dgm:prSet presAssocID="{F48CB2E3-D8BE-404E-A0D2-EEB3E1242A5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8497D-3796-4B9B-BDCA-4B1A672A9444}" type="pres">
      <dgm:prSet presAssocID="{82AB8F63-BF4E-41E3-9A9D-3BCBF2FE527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8357B8-5704-4911-83BD-A07E0D4FCC4C}" type="pres">
      <dgm:prSet presAssocID="{0B1D3EB6-DDAD-4074-AD89-1328ED184427}" presName="compNode" presStyleCnt="0"/>
      <dgm:spPr/>
    </dgm:pt>
    <dgm:pt modelId="{847997FE-27E4-47BE-BFCC-0D3EEEB261E3}" type="pres">
      <dgm:prSet presAssocID="{0B1D3EB6-DDAD-4074-AD89-1328ED184427}" presName="bkgdShape" presStyleLbl="node1" presStyleIdx="1" presStyleCnt="3"/>
      <dgm:spPr/>
      <dgm:t>
        <a:bodyPr/>
        <a:lstStyle/>
        <a:p>
          <a:endParaRPr lang="en-US"/>
        </a:p>
      </dgm:t>
    </dgm:pt>
    <dgm:pt modelId="{98978EA1-C2BB-46D8-AA8D-1297E01DBAE2}" type="pres">
      <dgm:prSet presAssocID="{0B1D3EB6-DDAD-4074-AD89-1328ED1844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E7DFC-776B-4C43-99EA-2D81020B3FDD}" type="pres">
      <dgm:prSet presAssocID="{0B1D3EB6-DDAD-4074-AD89-1328ED184427}" presName="invisiNode" presStyleLbl="node1" presStyleIdx="1" presStyleCnt="3"/>
      <dgm:spPr/>
    </dgm:pt>
    <dgm:pt modelId="{18AA51B2-7DC1-4D95-82D3-8F3774CF42A4}" type="pres">
      <dgm:prSet presAssocID="{0B1D3EB6-DDAD-4074-AD89-1328ED184427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312A045-B4B8-4962-922F-D944B21BF60A}" type="pres">
      <dgm:prSet presAssocID="{02B22490-15FC-4C3F-8863-8A3E5A29C8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D3D36F-67B7-44A8-AD64-421E975EAA9A}" type="pres">
      <dgm:prSet presAssocID="{62789F8F-8373-41C2-B251-6D01984E98B8}" presName="compNode" presStyleCnt="0"/>
      <dgm:spPr/>
    </dgm:pt>
    <dgm:pt modelId="{F9B2FB86-2930-4F54-9064-138411116312}" type="pres">
      <dgm:prSet presAssocID="{62789F8F-8373-41C2-B251-6D01984E98B8}" presName="bkgdShape" presStyleLbl="node1" presStyleIdx="2" presStyleCnt="3"/>
      <dgm:spPr/>
      <dgm:t>
        <a:bodyPr/>
        <a:lstStyle/>
        <a:p>
          <a:endParaRPr lang="en-US"/>
        </a:p>
      </dgm:t>
    </dgm:pt>
    <dgm:pt modelId="{50115444-7C73-45D9-BE46-607E6F99904C}" type="pres">
      <dgm:prSet presAssocID="{62789F8F-8373-41C2-B251-6D01984E98B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46FD8-8EB7-4337-8DB1-8C0AFBAE8EB8}" type="pres">
      <dgm:prSet presAssocID="{62789F8F-8373-41C2-B251-6D01984E98B8}" presName="invisiNode" presStyleLbl="node1" presStyleIdx="2" presStyleCnt="3"/>
      <dgm:spPr/>
    </dgm:pt>
    <dgm:pt modelId="{233C0903-F667-4C4E-96F7-387931BF6363}" type="pres">
      <dgm:prSet presAssocID="{62789F8F-8373-41C2-B251-6D01984E98B8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466AD506-9076-4455-8821-7E9DD51949CA}" srcId="{4E1E4C3E-5D80-4250-A36F-E2D6F8CE2114}" destId="{62789F8F-8373-41C2-B251-6D01984E98B8}" srcOrd="2" destOrd="0" parTransId="{6FEF799D-56FF-4996-B3C1-11D76DCBF84F}" sibTransId="{4473C666-AF80-4BCD-A592-730D0B531396}"/>
    <dgm:cxn modelId="{20BFA1F8-B69D-4E28-BE49-8604BEF8EB1C}" type="presOf" srcId="{B9CFF899-EA87-447F-8310-377F7EA336B9}" destId="{98978EA1-C2BB-46D8-AA8D-1297E01DBAE2}" srcOrd="1" destOrd="1" presId="urn:microsoft.com/office/officeart/2005/8/layout/hList7"/>
    <dgm:cxn modelId="{C1163264-DADB-4046-8EFB-B30E029E6D59}" type="presOf" srcId="{0B1D3EB6-DDAD-4074-AD89-1328ED184427}" destId="{98978EA1-C2BB-46D8-AA8D-1297E01DBAE2}" srcOrd="1" destOrd="0" presId="urn:microsoft.com/office/officeart/2005/8/layout/hList7"/>
    <dgm:cxn modelId="{AEB36A23-DF0A-4C01-B02A-13964B5B1572}" type="presOf" srcId="{F48CB2E3-D8BE-404E-A0D2-EEB3E1242A50}" destId="{2FCBC024-DF14-4C91-85DE-921A6601B102}" srcOrd="0" destOrd="0" presId="urn:microsoft.com/office/officeart/2005/8/layout/hList7"/>
    <dgm:cxn modelId="{B3060CEB-B955-4ABF-8714-857ED9A2A44F}" srcId="{0B1D3EB6-DDAD-4074-AD89-1328ED184427}" destId="{B5557B3C-A729-44E7-B06E-8E406FFFF1BD}" srcOrd="1" destOrd="0" parTransId="{9B0ACE6D-CF28-47A6-BE42-2EE8D0A3E2E5}" sibTransId="{138A8399-7FDA-4CA4-AB2B-D6D64FA5D682}"/>
    <dgm:cxn modelId="{3BB9ED55-0389-44A7-AAC3-ED39DBBF1106}" srcId="{0B1D3EB6-DDAD-4074-AD89-1328ED184427}" destId="{1B025A62-D98E-488F-8749-BA0463D60F82}" srcOrd="2" destOrd="0" parTransId="{10F46B48-4083-440F-9FAD-1CD75ED9164D}" sibTransId="{22F000A9-97E2-496A-9B91-F14232842A47}"/>
    <dgm:cxn modelId="{16F31F5F-9BF7-4321-B1FD-6FA022483142}" type="presOf" srcId="{1B025A62-D98E-488F-8749-BA0463D60F82}" destId="{847997FE-27E4-47BE-BFCC-0D3EEEB261E3}" srcOrd="0" destOrd="3" presId="urn:microsoft.com/office/officeart/2005/8/layout/hList7"/>
    <dgm:cxn modelId="{D9513193-4042-4C40-A293-E178F5E60197}" type="presOf" srcId="{02B22490-15FC-4C3F-8863-8A3E5A29C80C}" destId="{6312A045-B4B8-4962-922F-D944B21BF60A}" srcOrd="0" destOrd="0" presId="urn:microsoft.com/office/officeart/2005/8/layout/hList7"/>
    <dgm:cxn modelId="{2ABE6967-A6AC-4469-BF05-279C33B4205E}" type="presOf" srcId="{62789F8F-8373-41C2-B251-6D01984E98B8}" destId="{50115444-7C73-45D9-BE46-607E6F99904C}" srcOrd="1" destOrd="0" presId="urn:microsoft.com/office/officeart/2005/8/layout/hList7"/>
    <dgm:cxn modelId="{9725BDCF-4BB2-42FD-A2FB-17C284C08CD7}" srcId="{4E1E4C3E-5D80-4250-A36F-E2D6F8CE2114}" destId="{0B1D3EB6-DDAD-4074-AD89-1328ED184427}" srcOrd="1" destOrd="0" parTransId="{A0B0BA24-7BBD-4169-A6E4-C30BE3C7D4C6}" sibTransId="{02B22490-15FC-4C3F-8863-8A3E5A29C80C}"/>
    <dgm:cxn modelId="{DF629EDD-CDDD-4422-BD5A-CACB7A74E2A8}" srcId="{0B1D3EB6-DDAD-4074-AD89-1328ED184427}" destId="{B9CFF899-EA87-447F-8310-377F7EA336B9}" srcOrd="0" destOrd="0" parTransId="{516D0FCC-58B7-4A3F-875C-505C5BEE0B2A}" sibTransId="{DDC7F697-1D79-4A68-AD43-E40B28D1EE4E}"/>
    <dgm:cxn modelId="{72A5FA28-9A06-4078-AAFF-E186D10FE008}" type="presOf" srcId="{62789F8F-8373-41C2-B251-6D01984E98B8}" destId="{F9B2FB86-2930-4F54-9064-138411116312}" srcOrd="0" destOrd="0" presId="urn:microsoft.com/office/officeart/2005/8/layout/hList7"/>
    <dgm:cxn modelId="{06B5E7EC-B118-4FD8-B213-BAE58BB551F1}" type="presOf" srcId="{B5557B3C-A729-44E7-B06E-8E406FFFF1BD}" destId="{98978EA1-C2BB-46D8-AA8D-1297E01DBAE2}" srcOrd="1" destOrd="2" presId="urn:microsoft.com/office/officeart/2005/8/layout/hList7"/>
    <dgm:cxn modelId="{A62B4ED8-3557-4898-82AD-4BCC28BA87FF}" type="presOf" srcId="{B9CFF899-EA87-447F-8310-377F7EA336B9}" destId="{847997FE-27E4-47BE-BFCC-0D3EEEB261E3}" srcOrd="0" destOrd="1" presId="urn:microsoft.com/office/officeart/2005/8/layout/hList7"/>
    <dgm:cxn modelId="{5A0ADC45-2696-460F-988D-8248E808DA24}" type="presOf" srcId="{82AB8F63-BF4E-41E3-9A9D-3BCBF2FE527C}" destId="{2588497D-3796-4B9B-BDCA-4B1A672A9444}" srcOrd="0" destOrd="0" presId="urn:microsoft.com/office/officeart/2005/8/layout/hList7"/>
    <dgm:cxn modelId="{CCD68983-232A-4E66-95FC-3F217D75CAF6}" type="presOf" srcId="{0B1D3EB6-DDAD-4074-AD89-1328ED184427}" destId="{847997FE-27E4-47BE-BFCC-0D3EEEB261E3}" srcOrd="0" destOrd="0" presId="urn:microsoft.com/office/officeart/2005/8/layout/hList7"/>
    <dgm:cxn modelId="{C1CE9C46-C7BA-4FB1-829A-A211D4872765}" type="presOf" srcId="{4E1E4C3E-5D80-4250-A36F-E2D6F8CE2114}" destId="{4F8CE4B5-E1B3-430D-A586-1958DE4EC20A}" srcOrd="0" destOrd="0" presId="urn:microsoft.com/office/officeart/2005/8/layout/hList7"/>
    <dgm:cxn modelId="{D8FFA29E-1156-4BF3-A528-29100023B7C6}" type="presOf" srcId="{1B025A62-D98E-488F-8749-BA0463D60F82}" destId="{98978EA1-C2BB-46D8-AA8D-1297E01DBAE2}" srcOrd="1" destOrd="3" presId="urn:microsoft.com/office/officeart/2005/8/layout/hList7"/>
    <dgm:cxn modelId="{97CAEE8B-09AE-401B-B316-7F9D60E1B92A}" type="presOf" srcId="{F48CB2E3-D8BE-404E-A0D2-EEB3E1242A50}" destId="{8C93E763-3156-4FC3-9EA0-0EB36483B245}" srcOrd="1" destOrd="0" presId="urn:microsoft.com/office/officeart/2005/8/layout/hList7"/>
    <dgm:cxn modelId="{E1B13E87-781A-4F9F-97A0-C3B2392EABE4}" srcId="{4E1E4C3E-5D80-4250-A36F-E2D6F8CE2114}" destId="{F48CB2E3-D8BE-404E-A0D2-EEB3E1242A50}" srcOrd="0" destOrd="0" parTransId="{6CF4DB19-53FF-4B32-AC92-262597995234}" sibTransId="{82AB8F63-BF4E-41E3-9A9D-3BCBF2FE527C}"/>
    <dgm:cxn modelId="{B85B9AA6-F109-419B-8AF6-3816FB28AA3B}" type="presOf" srcId="{B5557B3C-A729-44E7-B06E-8E406FFFF1BD}" destId="{847997FE-27E4-47BE-BFCC-0D3EEEB261E3}" srcOrd="0" destOrd="2" presId="urn:microsoft.com/office/officeart/2005/8/layout/hList7"/>
    <dgm:cxn modelId="{1C561054-2047-4419-8D58-E7F7AE211BD6}" type="presParOf" srcId="{4F8CE4B5-E1B3-430D-A586-1958DE4EC20A}" destId="{1EEBDDF8-0139-44CF-BFBC-E6BCDCB000BF}" srcOrd="0" destOrd="0" presId="urn:microsoft.com/office/officeart/2005/8/layout/hList7"/>
    <dgm:cxn modelId="{577807C8-460C-4DA9-A4DB-74B456BF9AA1}" type="presParOf" srcId="{4F8CE4B5-E1B3-430D-A586-1958DE4EC20A}" destId="{008A906D-40B7-452F-85AE-F613C8D1E67F}" srcOrd="1" destOrd="0" presId="urn:microsoft.com/office/officeart/2005/8/layout/hList7"/>
    <dgm:cxn modelId="{A187C480-F615-41D1-821F-F44823A55E91}" type="presParOf" srcId="{008A906D-40B7-452F-85AE-F613C8D1E67F}" destId="{4A8C77DB-7868-4B34-A802-BEAD433D4018}" srcOrd="0" destOrd="0" presId="urn:microsoft.com/office/officeart/2005/8/layout/hList7"/>
    <dgm:cxn modelId="{40018B8D-67DC-47FC-85D3-717CC5B252A0}" type="presParOf" srcId="{4A8C77DB-7868-4B34-A802-BEAD433D4018}" destId="{2FCBC024-DF14-4C91-85DE-921A6601B102}" srcOrd="0" destOrd="0" presId="urn:microsoft.com/office/officeart/2005/8/layout/hList7"/>
    <dgm:cxn modelId="{333DEAD1-2178-4F54-BA54-F9F116BA61D5}" type="presParOf" srcId="{4A8C77DB-7868-4B34-A802-BEAD433D4018}" destId="{8C93E763-3156-4FC3-9EA0-0EB36483B245}" srcOrd="1" destOrd="0" presId="urn:microsoft.com/office/officeart/2005/8/layout/hList7"/>
    <dgm:cxn modelId="{D60EDC2A-8BFB-4FE0-BF4F-57927FEC61F1}" type="presParOf" srcId="{4A8C77DB-7868-4B34-A802-BEAD433D4018}" destId="{625C61A9-1CA5-48A2-9338-9C03E9F28752}" srcOrd="2" destOrd="0" presId="urn:microsoft.com/office/officeart/2005/8/layout/hList7"/>
    <dgm:cxn modelId="{2BBDF48A-73AE-4C50-A9A5-6036900A64CB}" type="presParOf" srcId="{4A8C77DB-7868-4B34-A802-BEAD433D4018}" destId="{F93BABAF-46AE-4129-A2C3-78D675EB2B83}" srcOrd="3" destOrd="0" presId="urn:microsoft.com/office/officeart/2005/8/layout/hList7"/>
    <dgm:cxn modelId="{35FD8FDB-5473-4D17-8030-66FACCEF9C12}" type="presParOf" srcId="{008A906D-40B7-452F-85AE-F613C8D1E67F}" destId="{2588497D-3796-4B9B-BDCA-4B1A672A9444}" srcOrd="1" destOrd="0" presId="urn:microsoft.com/office/officeart/2005/8/layout/hList7"/>
    <dgm:cxn modelId="{4A7F8AF5-0042-4092-809D-0E858A65F150}" type="presParOf" srcId="{008A906D-40B7-452F-85AE-F613C8D1E67F}" destId="{E48357B8-5704-4911-83BD-A07E0D4FCC4C}" srcOrd="2" destOrd="0" presId="urn:microsoft.com/office/officeart/2005/8/layout/hList7"/>
    <dgm:cxn modelId="{74648398-EE71-491B-BB6A-A6E35B393BC4}" type="presParOf" srcId="{E48357B8-5704-4911-83BD-A07E0D4FCC4C}" destId="{847997FE-27E4-47BE-BFCC-0D3EEEB261E3}" srcOrd="0" destOrd="0" presId="urn:microsoft.com/office/officeart/2005/8/layout/hList7"/>
    <dgm:cxn modelId="{6308BA13-C557-4F1A-97FC-19C905499312}" type="presParOf" srcId="{E48357B8-5704-4911-83BD-A07E0D4FCC4C}" destId="{98978EA1-C2BB-46D8-AA8D-1297E01DBAE2}" srcOrd="1" destOrd="0" presId="urn:microsoft.com/office/officeart/2005/8/layout/hList7"/>
    <dgm:cxn modelId="{5E052C39-6661-46E7-80CE-0EB633F5FA77}" type="presParOf" srcId="{E48357B8-5704-4911-83BD-A07E0D4FCC4C}" destId="{21AE7DFC-776B-4C43-99EA-2D81020B3FDD}" srcOrd="2" destOrd="0" presId="urn:microsoft.com/office/officeart/2005/8/layout/hList7"/>
    <dgm:cxn modelId="{D0C0D337-5FEC-4B85-9C26-CCD3C66558A5}" type="presParOf" srcId="{E48357B8-5704-4911-83BD-A07E0D4FCC4C}" destId="{18AA51B2-7DC1-4D95-82D3-8F3774CF42A4}" srcOrd="3" destOrd="0" presId="urn:microsoft.com/office/officeart/2005/8/layout/hList7"/>
    <dgm:cxn modelId="{70DAECF3-D792-4E49-A297-ACBD9F428F87}" type="presParOf" srcId="{008A906D-40B7-452F-85AE-F613C8D1E67F}" destId="{6312A045-B4B8-4962-922F-D944B21BF60A}" srcOrd="3" destOrd="0" presId="urn:microsoft.com/office/officeart/2005/8/layout/hList7"/>
    <dgm:cxn modelId="{4EF7CDA5-0B23-48C4-AA6B-188DFB6B7C68}" type="presParOf" srcId="{008A906D-40B7-452F-85AE-F613C8D1E67F}" destId="{7ED3D36F-67B7-44A8-AD64-421E975EAA9A}" srcOrd="4" destOrd="0" presId="urn:microsoft.com/office/officeart/2005/8/layout/hList7"/>
    <dgm:cxn modelId="{AA61C7B1-2FB8-4F0F-B9AB-CA91E1880568}" type="presParOf" srcId="{7ED3D36F-67B7-44A8-AD64-421E975EAA9A}" destId="{F9B2FB86-2930-4F54-9064-138411116312}" srcOrd="0" destOrd="0" presId="urn:microsoft.com/office/officeart/2005/8/layout/hList7"/>
    <dgm:cxn modelId="{925C4128-94EA-4D20-992F-C27076D684CB}" type="presParOf" srcId="{7ED3D36F-67B7-44A8-AD64-421E975EAA9A}" destId="{50115444-7C73-45D9-BE46-607E6F99904C}" srcOrd="1" destOrd="0" presId="urn:microsoft.com/office/officeart/2005/8/layout/hList7"/>
    <dgm:cxn modelId="{5226BBE5-EA5D-4F97-B445-27EDF4617239}" type="presParOf" srcId="{7ED3D36F-67B7-44A8-AD64-421E975EAA9A}" destId="{85A46FD8-8EB7-4337-8DB1-8C0AFBAE8EB8}" srcOrd="2" destOrd="0" presId="urn:microsoft.com/office/officeart/2005/8/layout/hList7"/>
    <dgm:cxn modelId="{8AA5B766-8D50-4825-AEDC-33F6988E0DB6}" type="presParOf" srcId="{7ED3D36F-67B7-44A8-AD64-421E975EAA9A}" destId="{233C0903-F667-4C4E-96F7-387931BF636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Quick-Start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Using </a:t>
          </a:r>
          <a:r>
            <a:rPr lang="en-US" dirty="0" err="1" smtClean="0">
              <a:solidFill>
                <a:srgbClr val="515257"/>
              </a:solidFill>
            </a:rPr>
            <a:t>DateTime.Now.Ticks</a:t>
          </a:r>
          <a:r>
            <a:rPr lang="en-US" dirty="0" smtClean="0">
              <a:solidFill>
                <a:srgbClr val="515257"/>
              </a:solidFill>
            </a:rPr>
            <a:t>, find the difference in processing time for the final samples.</a:t>
          </a:r>
          <a:endParaRPr lang="en-US" dirty="0">
            <a:solidFill>
              <a:srgbClr val="515257"/>
            </a:solidFill>
          </a:endParaRPr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Sampling Functions and Performance</a:t>
          </a:r>
          <a:endParaRPr lang="en-US" sz="2000" dirty="0">
            <a:solidFill>
              <a:schemeClr val="bg1"/>
            </a:solidFill>
          </a:endParaRPr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title to the Column chart. </a:t>
          </a:r>
          <a:endParaRPr lang="en-US" dirty="0">
            <a:solidFill>
              <a:srgbClr val="515257"/>
            </a:solidFill>
          </a:endParaRPr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Introduction to Data Visualization</a:t>
          </a:r>
          <a:endParaRPr lang="en-US" sz="2000" dirty="0">
            <a:solidFill>
              <a:schemeClr val="bg1"/>
            </a:solidFill>
          </a:endParaRPr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dirty="0">
            <a:solidFill>
              <a:srgbClr val="515257"/>
            </a:solidFill>
          </a:endParaRPr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3" custLinFactNeighborX="42421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3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3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8A4D7A0A-DED7-4DF9-8220-D53F741CBF05}" type="presOf" srcId="{06B79B8F-A6F5-41D3-8659-C602D1380903}" destId="{6A75FD68-D948-4D6F-B326-3558F8533371}" srcOrd="0" destOrd="0" presId="urn:diagrams.loki3.com/BracketList"/>
    <dgm:cxn modelId="{15A0063D-DE5D-4BDB-9352-A24043F56A07}" type="presOf" srcId="{A58CF42A-1B39-42C4-894D-F16EF60EA647}" destId="{ACBE391F-D463-4D8A-95E7-8B923A6A63F8}" srcOrd="0" destOrd="0" presId="urn:diagrams.loki3.com/BracketList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F3967B7F-1DC2-431E-98D1-5C5BF6EDC066}" type="presOf" srcId="{5F86A5D7-5C6C-4967-AAAB-55FA08C39D00}" destId="{2BAD1ED0-37CD-47D1-B16C-F7D93B4CA2FF}" srcOrd="0" destOrd="0" presId="urn:diagrams.loki3.com/BracketList"/>
    <dgm:cxn modelId="{349F109E-95F2-4E3E-AC71-D73EE60B61C5}" type="presOf" srcId="{44D302E6-777E-4219-8445-8227986C1D3D}" destId="{262300CA-D637-46F3-87E5-67B11CD2446B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57ED5A31-5A26-4D06-BB1D-DDF907941273}" type="presOf" srcId="{EA374C6D-6CE3-43CE-B283-61C59EE9A6A9}" destId="{BE0973D2-91A4-439C-AFE3-2EB3AB683980}" srcOrd="0" destOrd="0" presId="urn:diagrams.loki3.com/BracketList"/>
    <dgm:cxn modelId="{6832FA1D-8209-4CD3-B7AB-9B4DD01E9C07}" type="presOf" srcId="{AA75FBA0-1724-4194-B334-B6DB8E08498C}" destId="{EFA2394A-5AA2-4B52-A0AD-1786DF1EEC1C}" srcOrd="0" destOrd="0" presId="urn:diagrams.loki3.com/BracketList"/>
    <dgm:cxn modelId="{893B21B0-ED40-4F0D-8B82-3F8ADEDFBD80}" type="presOf" srcId="{96567717-879A-40F3-BAF3-031EA2A8B345}" destId="{0AE59F71-4DC6-471F-BE3B-F0DFF2135A6A}" srcOrd="0" destOrd="0" presId="urn:diagrams.loki3.com/BracketList"/>
    <dgm:cxn modelId="{6D39043A-3DBD-4E65-8E6E-3B3D8785B5B4}" type="presParOf" srcId="{0AE59F71-4DC6-471F-BE3B-F0DFF2135A6A}" destId="{57B81C56-EE2F-4F27-8D7C-CA86646950C3}" srcOrd="0" destOrd="0" presId="urn:diagrams.loki3.com/BracketList"/>
    <dgm:cxn modelId="{EBEA4EC3-AC21-4DA6-AF95-1651893D94CF}" type="presParOf" srcId="{57B81C56-EE2F-4F27-8D7C-CA86646950C3}" destId="{EFA2394A-5AA2-4B52-A0AD-1786DF1EEC1C}" srcOrd="0" destOrd="0" presId="urn:diagrams.loki3.com/BracketList"/>
    <dgm:cxn modelId="{3922ADD2-58E3-40EC-8ADF-EEFA359C4D8A}" type="presParOf" srcId="{57B81C56-EE2F-4F27-8D7C-CA86646950C3}" destId="{FF94845F-EBB3-4599-987B-795E11EFE018}" srcOrd="1" destOrd="0" presId="urn:diagrams.loki3.com/BracketList"/>
    <dgm:cxn modelId="{9D4305F3-8FFA-43BD-99A0-ACCE2F481174}" type="presParOf" srcId="{57B81C56-EE2F-4F27-8D7C-CA86646950C3}" destId="{FBEC643E-F924-474E-BD5B-703B8C62D27D}" srcOrd="2" destOrd="0" presId="urn:diagrams.loki3.com/BracketList"/>
    <dgm:cxn modelId="{34D65FD0-9280-4D2C-8AE9-6B8979E8E163}" type="presParOf" srcId="{57B81C56-EE2F-4F27-8D7C-CA86646950C3}" destId="{ACBE391F-D463-4D8A-95E7-8B923A6A63F8}" srcOrd="3" destOrd="0" presId="urn:diagrams.loki3.com/BracketList"/>
    <dgm:cxn modelId="{81D6E1AF-5344-40BC-A0D7-E8B323577FF6}" type="presParOf" srcId="{0AE59F71-4DC6-471F-BE3B-F0DFF2135A6A}" destId="{B99DBE68-833D-4FEA-97AF-6814C88E34F7}" srcOrd="1" destOrd="0" presId="urn:diagrams.loki3.com/BracketList"/>
    <dgm:cxn modelId="{4BC417AB-C372-41E4-9283-3F7D09B8EE29}" type="presParOf" srcId="{0AE59F71-4DC6-471F-BE3B-F0DFF2135A6A}" destId="{6AFEC97A-1D64-4491-A939-6D293FD922AB}" srcOrd="2" destOrd="0" presId="urn:diagrams.loki3.com/BracketList"/>
    <dgm:cxn modelId="{C7166337-BD9A-4C6C-B071-74FF6F9EE3DA}" type="presParOf" srcId="{6AFEC97A-1D64-4491-A939-6D293FD922AB}" destId="{BE0973D2-91A4-439C-AFE3-2EB3AB683980}" srcOrd="0" destOrd="0" presId="urn:diagrams.loki3.com/BracketList"/>
    <dgm:cxn modelId="{4ED3149E-B565-4F91-AFC9-2C5E8FC79ECD}" type="presParOf" srcId="{6AFEC97A-1D64-4491-A939-6D293FD922AB}" destId="{868A92D7-2354-4773-85DF-2AD03ACAE5CD}" srcOrd="1" destOrd="0" presId="urn:diagrams.loki3.com/BracketList"/>
    <dgm:cxn modelId="{DA697271-B5D9-49D3-9BF3-A24B2495B949}" type="presParOf" srcId="{6AFEC97A-1D64-4491-A939-6D293FD922AB}" destId="{4901EABB-0065-41FF-AEDF-0DC0868628C9}" srcOrd="2" destOrd="0" presId="urn:diagrams.loki3.com/BracketList"/>
    <dgm:cxn modelId="{751FBA89-18DF-473A-A4E1-2BB4FFABF595}" type="presParOf" srcId="{6AFEC97A-1D64-4491-A939-6D293FD922AB}" destId="{6A75FD68-D948-4D6F-B326-3558F8533371}" srcOrd="3" destOrd="0" presId="urn:diagrams.loki3.com/BracketList"/>
    <dgm:cxn modelId="{7DC6ACE7-D318-4B25-9D2B-BEFD67443CC5}" type="presParOf" srcId="{0AE59F71-4DC6-471F-BE3B-F0DFF2135A6A}" destId="{A91B4B86-B804-478B-B8C2-1DAB90191516}" srcOrd="3" destOrd="0" presId="urn:diagrams.loki3.com/BracketList"/>
    <dgm:cxn modelId="{090716C9-8757-412C-81E0-567A9ABDC2A3}" type="presParOf" srcId="{0AE59F71-4DC6-471F-BE3B-F0DFF2135A6A}" destId="{53E2F990-17CF-49BE-A01C-EB404FC52E6D}" srcOrd="4" destOrd="0" presId="urn:diagrams.loki3.com/BracketList"/>
    <dgm:cxn modelId="{7141DD7D-1DBC-4E8E-81B1-B36D3ECB2BAE}" type="presParOf" srcId="{53E2F990-17CF-49BE-A01C-EB404FC52E6D}" destId="{262300CA-D637-46F3-87E5-67B11CD2446B}" srcOrd="0" destOrd="0" presId="urn:diagrams.loki3.com/BracketList"/>
    <dgm:cxn modelId="{B5087953-35C6-4FF8-A6B8-BD9DA4BAE916}" type="presParOf" srcId="{53E2F990-17CF-49BE-A01C-EB404FC52E6D}" destId="{93C1C33F-1013-4D15-9F13-56CD871C0A24}" srcOrd="1" destOrd="0" presId="urn:diagrams.loki3.com/BracketList"/>
    <dgm:cxn modelId="{DE1ADB57-896A-4AE9-B4D4-658BB5D271B6}" type="presParOf" srcId="{53E2F990-17CF-49BE-A01C-EB404FC52E6D}" destId="{23EC6F9A-C49B-4848-A7ED-0EF5AD5814FC}" srcOrd="2" destOrd="0" presId="urn:diagrams.loki3.com/BracketList"/>
    <dgm:cxn modelId="{4292AF20-9D1C-41E1-BC98-842BD80A4AE3}" type="presParOf" srcId="{53E2F990-17CF-49BE-A01C-EB404FC52E6D}" destId="{2BAD1ED0-37CD-47D1-B16C-F7D93B4CA2F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1:00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1:15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BA2654F-3043-482D-A01C-DDF9684F807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1:50</a:t>
          </a:r>
          <a:endParaRPr lang="en-US" dirty="0">
            <a:solidFill>
              <a:srgbClr val="515257"/>
            </a:solidFill>
          </a:endParaRPr>
        </a:p>
      </dgm:t>
    </dgm:pt>
    <dgm:pt modelId="{290EEDA8-ECFC-4F06-A7AD-CE918F5692A8}" type="par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FCF4D0B-A1C3-4145-A20C-9939EE79C62A}" type="sib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2:10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2:45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2:55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4:05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</a:t>
          </a:r>
          <a:r>
            <a:rPr lang="en-US" dirty="0" smtClean="0">
              <a:solidFill>
                <a:srgbClr val="515257"/>
              </a:solidFill>
            </a:rPr>
            <a:t>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4:15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829DDBC-C126-44B4-9158-84694C909718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r>
            <a:rPr lang="en-US" b="1" dirty="0" smtClean="0">
              <a:solidFill>
                <a:srgbClr val="515257"/>
              </a:solidFill>
            </a:rPr>
            <a:t> </a:t>
          </a:r>
          <a:endParaRPr lang="en-US" dirty="0">
            <a:solidFill>
              <a:srgbClr val="515257"/>
            </a:solidFill>
          </a:endParaRPr>
        </a:p>
      </dgm:t>
    </dgm:pt>
    <dgm:pt modelId="{2CEBBA6E-F5CC-4B33-9025-A7D0256BDE21}" type="parTrans" cxnId="{8A96191D-B6F8-4BE8-A77F-DC582C13AA5A}">
      <dgm:prSet/>
      <dgm:spPr/>
      <dgm:t>
        <a:bodyPr/>
        <a:lstStyle/>
        <a:p>
          <a:endParaRPr lang="en-US"/>
        </a:p>
      </dgm:t>
    </dgm:pt>
    <dgm:pt modelId="{7D48F4A4-1B59-4770-90B9-8A56BB6A19C9}" type="sibTrans" cxnId="{8A96191D-B6F8-4BE8-A77F-DC582C13AA5A}">
      <dgm:prSet/>
      <dgm:spPr/>
      <dgm:t>
        <a:bodyPr/>
        <a:lstStyle/>
        <a:p>
          <a:endParaRPr lang="en-US"/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8CB2A99F-C89C-4151-8F19-CC61843CBC41}" type="pres">
      <dgm:prSet presAssocID="{2BA2654F-3043-482D-A01C-DDF9684F8076}" presName="thickLine" presStyleLbl="alignNode1" presStyleIdx="2" presStyleCnt="9"/>
      <dgm:spPr/>
    </dgm:pt>
    <dgm:pt modelId="{27C524B5-049F-40BF-B56A-3A409BC0D353}" type="pres">
      <dgm:prSet presAssocID="{2BA2654F-3043-482D-A01C-DDF9684F8076}" presName="horz1" presStyleCnt="0"/>
      <dgm:spPr/>
    </dgm:pt>
    <dgm:pt modelId="{C4380E60-DC9B-4108-B918-1B35649BBE49}" type="pres">
      <dgm:prSet presAssocID="{2BA2654F-3043-482D-A01C-DDF9684F8076}" presName="tx1" presStyleLbl="revTx" presStyleIdx="4" presStyleCnt="18"/>
      <dgm:spPr/>
      <dgm:t>
        <a:bodyPr/>
        <a:lstStyle/>
        <a:p>
          <a:endParaRPr lang="en-US"/>
        </a:p>
      </dgm:t>
    </dgm:pt>
    <dgm:pt modelId="{FEAD702B-B786-4C91-9D17-879C7DBBB798}" type="pres">
      <dgm:prSet presAssocID="{2BA2654F-3043-482D-A01C-DDF9684F8076}" presName="vert1" presStyleCnt="0"/>
      <dgm:spPr/>
    </dgm:pt>
    <dgm:pt modelId="{5F348579-7EBE-4DB3-98EE-62FCFA1D3C77}" type="pres">
      <dgm:prSet presAssocID="{9829DDBC-C126-44B4-9158-84694C909718}" presName="vertSpace2a" presStyleCnt="0"/>
      <dgm:spPr/>
    </dgm:pt>
    <dgm:pt modelId="{D36B5EF8-5342-49C1-9913-B9072E531252}" type="pres">
      <dgm:prSet presAssocID="{9829DDBC-C126-44B4-9158-84694C909718}" presName="horz2" presStyleCnt="0"/>
      <dgm:spPr/>
    </dgm:pt>
    <dgm:pt modelId="{A8F7E70E-F77B-4840-9D68-D57DBB726990}" type="pres">
      <dgm:prSet presAssocID="{9829DDBC-C126-44B4-9158-84694C909718}" presName="horzSpace2" presStyleCnt="0"/>
      <dgm:spPr/>
    </dgm:pt>
    <dgm:pt modelId="{D2B391E5-BB99-4C8D-B468-62947331A8BD}" type="pres">
      <dgm:prSet presAssocID="{9829DDBC-C126-44B4-9158-84694C909718}" presName="tx2" presStyleLbl="revTx" presStyleIdx="5" presStyleCnt="18"/>
      <dgm:spPr/>
      <dgm:t>
        <a:bodyPr/>
        <a:lstStyle/>
        <a:p>
          <a:endParaRPr lang="en-US"/>
        </a:p>
      </dgm:t>
    </dgm:pt>
    <dgm:pt modelId="{AC7A93A5-39C5-4C29-89C2-92EE15CF47C3}" type="pres">
      <dgm:prSet presAssocID="{9829DDBC-C126-44B4-9158-84694C909718}" presName="vert2" presStyleCnt="0"/>
      <dgm:spPr/>
    </dgm:pt>
    <dgm:pt modelId="{DAD9B7B8-71D9-47B2-98D6-03208B4AE391}" type="pres">
      <dgm:prSet presAssocID="{9829DDBC-C126-44B4-9158-84694C909718}" presName="thinLine2b" presStyleLbl="callout" presStyleIdx="2" presStyleCnt="9"/>
      <dgm:spPr/>
    </dgm:pt>
    <dgm:pt modelId="{9F517196-B3E3-416D-8FB3-7FDC6730057A}" type="pres">
      <dgm:prSet presAssocID="{9829DDBC-C126-44B4-9158-84694C909718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3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6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5C0B1E9F-0833-42F2-8717-FFE4ECC51820}" type="presOf" srcId="{8E5E089D-67B7-4AD5-9606-E83BC7FEE643}" destId="{4F70FAD4-8484-486A-BE34-197A0F11D983}" srcOrd="0" destOrd="0" presId="urn:microsoft.com/office/officeart/2008/layout/LinedList"/>
    <dgm:cxn modelId="{8DC991E2-FE58-44F2-9CA3-C2CFEA255E62}" type="presOf" srcId="{F1B09DBD-A135-4A00-A73F-C17D16ED2D6D}" destId="{15A808D0-F7AF-4939-A866-CE7370562207}" srcOrd="0" destOrd="0" presId="urn:microsoft.com/office/officeart/2008/layout/LinedList"/>
    <dgm:cxn modelId="{6A929DF2-D2C1-48CA-B37E-2B5D3A84170E}" type="presOf" srcId="{1D25E28F-768F-491E-8C9A-BC7134CBE975}" destId="{88869896-CD31-4E88-A501-D16C9633AA26}" srcOrd="0" destOrd="0" presId="urn:microsoft.com/office/officeart/2008/layout/LinedList"/>
    <dgm:cxn modelId="{7B7C56F8-C760-455B-900A-F07975231F35}" type="presOf" srcId="{A17B43DE-EE90-448E-9B75-2B7AFE3417DA}" destId="{0BE34383-86A4-4349-85FE-13FFB040F7CB}" srcOrd="0" destOrd="0" presId="urn:microsoft.com/office/officeart/2008/layout/LinedList"/>
    <dgm:cxn modelId="{E11BB927-F909-4774-9753-40B23879C01F}" type="presOf" srcId="{ADFFADAC-2F4C-4FF5-8A26-D98BF53A8A34}" destId="{02ADA74E-41D4-4D51-8CA4-B5EE36C0B9DE}" srcOrd="0" destOrd="0" presId="urn:microsoft.com/office/officeart/2008/layout/LinedList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464A9242-7F17-4AFD-95C3-1D8F71EF7575}" type="presOf" srcId="{23042043-59C6-4587-B54F-6095A8DA5241}" destId="{EBE193A3-1B54-4427-981B-9E0C4BB81C54}" srcOrd="0" destOrd="0" presId="urn:microsoft.com/office/officeart/2008/layout/LinedList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5E68AE24-0D4C-4906-960B-B0658C76982D}" type="presOf" srcId="{12D0B63C-E3B3-4772-BB0E-A9B0F95031DA}" destId="{5DE6A7ED-417C-4160-A068-C0BD5CA31A65}" srcOrd="0" destOrd="0" presId="urn:microsoft.com/office/officeart/2008/layout/LinedList"/>
    <dgm:cxn modelId="{7D4641CF-8B26-4EDD-B577-25BBA5B4A674}" type="presOf" srcId="{30516D27-03A4-48D4-AE19-DB9A27F0DA0E}" destId="{78A34196-1F5C-4CE3-93FD-E530E1690238}" srcOrd="0" destOrd="0" presId="urn:microsoft.com/office/officeart/2008/layout/LinedList"/>
    <dgm:cxn modelId="{C9CE6B66-FA1D-4B37-AC48-03DE9D42BCA2}" type="presOf" srcId="{36F87ADB-3A8E-4BEF-A94C-78D7400FD48E}" destId="{E23B03A7-2A89-47E8-B078-94856B5DCE1D}" srcOrd="0" destOrd="0" presId="urn:microsoft.com/office/officeart/2008/layout/LinedList"/>
    <dgm:cxn modelId="{33B867D3-2F9C-46C9-8733-B05011E4F26F}" type="presOf" srcId="{282DD674-4F5D-45C8-9B59-5608215FB989}" destId="{13D3B929-3ECF-4220-A86A-F0B9E5D0F60A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815E387A-621D-4DBD-B386-380F182BB1D7}" srcId="{8E5E089D-67B7-4AD5-9606-E83BC7FEE643}" destId="{C87FC359-7D0A-49E5-B414-551D0082D8AD}" srcOrd="0" destOrd="0" parTransId="{B336E204-E54E-4CA5-9654-A5A45178051C}" sibTransId="{733C3BAD-F3B1-46BF-AEC7-2A5F193CA6E6}"/>
    <dgm:cxn modelId="{8B1FA4F8-54BF-462C-B2D5-83531811D9E3}" type="presOf" srcId="{56FA82CE-7023-494B-A895-81FA08F1D8DD}" destId="{E5F37C7C-E94A-4408-9C1C-E6E5EDD92EF4}" srcOrd="0" destOrd="0" presId="urn:microsoft.com/office/officeart/2008/layout/LinedList"/>
    <dgm:cxn modelId="{DF895A85-C063-4620-B51D-7AF8F2741F9E}" type="presOf" srcId="{D49CEF59-430C-4ACD-9938-966F686785AE}" destId="{0A57BCBC-DB56-4023-B23A-E6A891C9BED4}" srcOrd="0" destOrd="0" presId="urn:microsoft.com/office/officeart/2008/layout/LinedList"/>
    <dgm:cxn modelId="{8342DF2E-FDFA-4FBC-AFDC-DD98EABF8818}" type="presOf" srcId="{2BA2654F-3043-482D-A01C-DDF9684F8076}" destId="{C4380E60-DC9B-4108-B918-1B35649BBE49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8A96191D-B6F8-4BE8-A77F-DC582C13AA5A}" srcId="{2BA2654F-3043-482D-A01C-DDF9684F8076}" destId="{9829DDBC-C126-44B4-9158-84694C909718}" srcOrd="0" destOrd="0" parTransId="{2CEBBA6E-F5CC-4B33-9025-A7D0256BDE21}" sibTransId="{7D48F4A4-1B59-4770-90B9-8A56BB6A19C9}"/>
    <dgm:cxn modelId="{8376288F-B369-44CD-9B55-47D8CA66CC91}" type="presOf" srcId="{9829DDBC-C126-44B4-9158-84694C909718}" destId="{D2B391E5-BB99-4C8D-B468-62947331A8BD}" srcOrd="0" destOrd="0" presId="urn:microsoft.com/office/officeart/2008/layout/LinedList"/>
    <dgm:cxn modelId="{157EF19F-6B49-465A-B916-EED489A6EFE9}" srcId="{282DD674-4F5D-45C8-9B59-5608215FB989}" destId="{8E5E089D-67B7-4AD5-9606-E83BC7FEE643}" srcOrd="3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F2B95964-13D4-46F6-A6DA-2EDB222EAF12}" type="presOf" srcId="{C87FC359-7D0A-49E5-B414-551D0082D8AD}" destId="{845A3507-C116-4D96-ABD5-0CA34FBF254F}" srcOrd="0" destOrd="0" presId="urn:microsoft.com/office/officeart/2008/layout/LinedList"/>
    <dgm:cxn modelId="{91A6EF56-D042-429F-BE85-125176E6BE37}" srcId="{282DD674-4F5D-45C8-9B59-5608215FB989}" destId="{2BA2654F-3043-482D-A01C-DDF9684F8076}" srcOrd="2" destOrd="0" parTransId="{290EEDA8-ECFC-4F06-A7AD-CE918F5692A8}" sibTransId="{9FCF4D0B-A1C3-4145-A20C-9939EE79C62A}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9FF4EAF9-7B5B-4089-B54B-3B9C69CC6D4F}" type="presOf" srcId="{7F6EDACB-FCE8-40DB-A069-7DFD8173A5CD}" destId="{B6BB4AA0-6AAE-4938-BA7F-E646E1C49494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7ADE16A0-BF1D-46C5-B4AE-D4A252B8C696}" type="presOf" srcId="{7CA61B84-E74A-4682-82CC-B3B5E6908B06}" destId="{4111A712-E6DD-4BE2-BA8C-C569E5B5E1BB}" srcOrd="0" destOrd="0" presId="urn:microsoft.com/office/officeart/2008/layout/LinedList"/>
    <dgm:cxn modelId="{5B66084E-4080-4EEB-B704-4A1D3F40A568}" type="presOf" srcId="{EAB170E3-60A7-42C6-9FA5-B9810C38A4DC}" destId="{AE16B457-9024-4C70-944D-FB09B261AF41}" srcOrd="0" destOrd="0" presId="urn:microsoft.com/office/officeart/2008/layout/LinedList"/>
    <dgm:cxn modelId="{13705173-240B-45B9-8296-8745034C7A38}" type="presOf" srcId="{0BD815E9-7F87-4339-B546-CEB59B9247EE}" destId="{BADF7DCD-8829-4421-9E32-717E0202240B}" srcOrd="0" destOrd="0" presId="urn:microsoft.com/office/officeart/2008/layout/LinedList"/>
    <dgm:cxn modelId="{0AD709D3-6F1D-4F2F-B9C0-0067CF460720}" type="presParOf" srcId="{13D3B929-3ECF-4220-A86A-F0B9E5D0F60A}" destId="{03A4BFF3-A355-4146-8E7A-DCD19EC96C47}" srcOrd="0" destOrd="0" presId="urn:microsoft.com/office/officeart/2008/layout/LinedList"/>
    <dgm:cxn modelId="{1A54C3F5-E88B-40DF-B2D0-043A5C0837D3}" type="presParOf" srcId="{13D3B929-3ECF-4220-A86A-F0B9E5D0F60A}" destId="{0BF291FF-2F77-4CA5-B59C-5CACFAC5EB01}" srcOrd="1" destOrd="0" presId="urn:microsoft.com/office/officeart/2008/layout/LinedList"/>
    <dgm:cxn modelId="{4FCCAD0B-A627-4DE7-B95E-0BB19E302362}" type="presParOf" srcId="{0BF291FF-2F77-4CA5-B59C-5CACFAC5EB01}" destId="{E5F37C7C-E94A-4408-9C1C-E6E5EDD92EF4}" srcOrd="0" destOrd="0" presId="urn:microsoft.com/office/officeart/2008/layout/LinedList"/>
    <dgm:cxn modelId="{36EF6C24-9D4D-4BE9-A31A-A5C47EACAA26}" type="presParOf" srcId="{0BF291FF-2F77-4CA5-B59C-5CACFAC5EB01}" destId="{1246C6D7-7700-402A-A94A-A2695CDD789C}" srcOrd="1" destOrd="0" presId="urn:microsoft.com/office/officeart/2008/layout/LinedList"/>
    <dgm:cxn modelId="{B2A983A3-7FB3-4D73-91D6-6156B04A3D28}" type="presParOf" srcId="{1246C6D7-7700-402A-A94A-A2695CDD789C}" destId="{BDBFEFD7-FD48-4794-877D-B34D71955F51}" srcOrd="0" destOrd="0" presId="urn:microsoft.com/office/officeart/2008/layout/LinedList"/>
    <dgm:cxn modelId="{C5F15DE5-64EE-4D4C-9130-E688827B87F3}" type="presParOf" srcId="{1246C6D7-7700-402A-A94A-A2695CDD789C}" destId="{03D1C86B-D44A-4248-BF62-C2828AF0EEEC}" srcOrd="1" destOrd="0" presId="urn:microsoft.com/office/officeart/2008/layout/LinedList"/>
    <dgm:cxn modelId="{A44996A3-601F-46AA-9F2C-9BBA4EB73724}" type="presParOf" srcId="{03D1C86B-D44A-4248-BF62-C2828AF0EEEC}" destId="{0B64C6DB-B046-480D-A119-BDEB8D222E27}" srcOrd="0" destOrd="0" presId="urn:microsoft.com/office/officeart/2008/layout/LinedList"/>
    <dgm:cxn modelId="{EF8DB7AD-1D0A-4584-83C4-74A7C13CCC90}" type="presParOf" srcId="{03D1C86B-D44A-4248-BF62-C2828AF0EEEC}" destId="{88869896-CD31-4E88-A501-D16C9633AA26}" srcOrd="1" destOrd="0" presId="urn:microsoft.com/office/officeart/2008/layout/LinedList"/>
    <dgm:cxn modelId="{1BAF75B6-2350-42BE-A2AA-A71AD2EE83D3}" type="presParOf" srcId="{03D1C86B-D44A-4248-BF62-C2828AF0EEEC}" destId="{543BB74D-3475-4612-81AC-47933B3C5FC7}" srcOrd="2" destOrd="0" presId="urn:microsoft.com/office/officeart/2008/layout/LinedList"/>
    <dgm:cxn modelId="{E8FD8393-CCFA-4E90-8A04-76733A81B14E}" type="presParOf" srcId="{1246C6D7-7700-402A-A94A-A2695CDD789C}" destId="{DCD427F8-2F73-43B7-A1E2-856FEB76E9C0}" srcOrd="2" destOrd="0" presId="urn:microsoft.com/office/officeart/2008/layout/LinedList"/>
    <dgm:cxn modelId="{13081B63-6657-4C12-9F34-3F603D313CA3}" type="presParOf" srcId="{1246C6D7-7700-402A-A94A-A2695CDD789C}" destId="{64CB8832-9A1F-4F39-9F6B-5A4C84D71D52}" srcOrd="3" destOrd="0" presId="urn:microsoft.com/office/officeart/2008/layout/LinedList"/>
    <dgm:cxn modelId="{E5DB8DFA-7E84-4455-93C4-4CBDC3095ED3}" type="presParOf" srcId="{13D3B929-3ECF-4220-A86A-F0B9E5D0F60A}" destId="{7C1BC2AB-D960-42DA-B46E-B525204ED552}" srcOrd="2" destOrd="0" presId="urn:microsoft.com/office/officeart/2008/layout/LinedList"/>
    <dgm:cxn modelId="{F7D6BD12-5E48-4281-8643-F3333FA826D2}" type="presParOf" srcId="{13D3B929-3ECF-4220-A86A-F0B9E5D0F60A}" destId="{A610AE28-3D39-43C4-9D23-DB9D37F00777}" srcOrd="3" destOrd="0" presId="urn:microsoft.com/office/officeart/2008/layout/LinedList"/>
    <dgm:cxn modelId="{A6E67FC7-999B-4722-8267-E9901D553893}" type="presParOf" srcId="{A610AE28-3D39-43C4-9D23-DB9D37F00777}" destId="{78A34196-1F5C-4CE3-93FD-E530E1690238}" srcOrd="0" destOrd="0" presId="urn:microsoft.com/office/officeart/2008/layout/LinedList"/>
    <dgm:cxn modelId="{169394E2-919A-4016-BA70-307742147AA0}" type="presParOf" srcId="{A610AE28-3D39-43C4-9D23-DB9D37F00777}" destId="{54F1227A-56C9-4D5D-BA60-1BF24CD2F2EC}" srcOrd="1" destOrd="0" presId="urn:microsoft.com/office/officeart/2008/layout/LinedList"/>
    <dgm:cxn modelId="{6DD143AF-DADA-475D-8567-B24425798E28}" type="presParOf" srcId="{54F1227A-56C9-4D5D-BA60-1BF24CD2F2EC}" destId="{CD3BA102-677D-4CF4-A836-04578D074A8F}" srcOrd="0" destOrd="0" presId="urn:microsoft.com/office/officeart/2008/layout/LinedList"/>
    <dgm:cxn modelId="{16DB7698-632C-498A-908D-85AE868A0680}" type="presParOf" srcId="{54F1227A-56C9-4D5D-BA60-1BF24CD2F2EC}" destId="{9DEFC25D-C1D7-499D-8C2A-5640905216AA}" srcOrd="1" destOrd="0" presId="urn:microsoft.com/office/officeart/2008/layout/LinedList"/>
    <dgm:cxn modelId="{D9721410-03E3-4887-97E7-49C4350B0F39}" type="presParOf" srcId="{9DEFC25D-C1D7-499D-8C2A-5640905216AA}" destId="{48BA798A-C0FB-46D7-B374-69500178F4E6}" srcOrd="0" destOrd="0" presId="urn:microsoft.com/office/officeart/2008/layout/LinedList"/>
    <dgm:cxn modelId="{7524BF4C-298A-4C29-9AC7-83CA32F090E7}" type="presParOf" srcId="{9DEFC25D-C1D7-499D-8C2A-5640905216AA}" destId="{AE16B457-9024-4C70-944D-FB09B261AF41}" srcOrd="1" destOrd="0" presId="urn:microsoft.com/office/officeart/2008/layout/LinedList"/>
    <dgm:cxn modelId="{3E106CBD-E871-4568-8A3F-2F77E8634562}" type="presParOf" srcId="{9DEFC25D-C1D7-499D-8C2A-5640905216AA}" destId="{7ED8CB7E-D07E-402B-B6D0-EB6ABBD0E824}" srcOrd="2" destOrd="0" presId="urn:microsoft.com/office/officeart/2008/layout/LinedList"/>
    <dgm:cxn modelId="{7709B12F-D3F0-4DEC-AF63-E6E3DCDA93E3}" type="presParOf" srcId="{54F1227A-56C9-4D5D-BA60-1BF24CD2F2EC}" destId="{11CD2869-3E09-45A4-8868-AD51AFF27F0D}" srcOrd="2" destOrd="0" presId="urn:microsoft.com/office/officeart/2008/layout/LinedList"/>
    <dgm:cxn modelId="{5DC820E5-3D00-4646-89DF-8211537B5291}" type="presParOf" srcId="{54F1227A-56C9-4D5D-BA60-1BF24CD2F2EC}" destId="{0AD729CC-BE3A-42C1-8757-EED0FD80E711}" srcOrd="3" destOrd="0" presId="urn:microsoft.com/office/officeart/2008/layout/LinedList"/>
    <dgm:cxn modelId="{2A5101E9-375A-48C6-AA58-F6446CC4D7ED}" type="presParOf" srcId="{13D3B929-3ECF-4220-A86A-F0B9E5D0F60A}" destId="{8CB2A99F-C89C-4151-8F19-CC61843CBC41}" srcOrd="4" destOrd="0" presId="urn:microsoft.com/office/officeart/2008/layout/LinedList"/>
    <dgm:cxn modelId="{3264227E-B57C-443C-8489-4235174BB580}" type="presParOf" srcId="{13D3B929-3ECF-4220-A86A-F0B9E5D0F60A}" destId="{27C524B5-049F-40BF-B56A-3A409BC0D353}" srcOrd="5" destOrd="0" presId="urn:microsoft.com/office/officeart/2008/layout/LinedList"/>
    <dgm:cxn modelId="{6535BB24-EB21-4D88-97B7-65729C56E87E}" type="presParOf" srcId="{27C524B5-049F-40BF-B56A-3A409BC0D353}" destId="{C4380E60-DC9B-4108-B918-1B35649BBE49}" srcOrd="0" destOrd="0" presId="urn:microsoft.com/office/officeart/2008/layout/LinedList"/>
    <dgm:cxn modelId="{F0366DFC-302D-400C-85AE-2F54A72A88B7}" type="presParOf" srcId="{27C524B5-049F-40BF-B56A-3A409BC0D353}" destId="{FEAD702B-B786-4C91-9D17-879C7DBBB798}" srcOrd="1" destOrd="0" presId="urn:microsoft.com/office/officeart/2008/layout/LinedList"/>
    <dgm:cxn modelId="{275DD6B7-053C-494E-8F04-1B363B1F2DBF}" type="presParOf" srcId="{FEAD702B-B786-4C91-9D17-879C7DBBB798}" destId="{5F348579-7EBE-4DB3-98EE-62FCFA1D3C77}" srcOrd="0" destOrd="0" presId="urn:microsoft.com/office/officeart/2008/layout/LinedList"/>
    <dgm:cxn modelId="{E4AD6539-0936-403F-B439-03BB5E07F0F8}" type="presParOf" srcId="{FEAD702B-B786-4C91-9D17-879C7DBBB798}" destId="{D36B5EF8-5342-49C1-9913-B9072E531252}" srcOrd="1" destOrd="0" presId="urn:microsoft.com/office/officeart/2008/layout/LinedList"/>
    <dgm:cxn modelId="{CFDF9700-6EEF-413E-8C98-34C62E804DA3}" type="presParOf" srcId="{D36B5EF8-5342-49C1-9913-B9072E531252}" destId="{A8F7E70E-F77B-4840-9D68-D57DBB726990}" srcOrd="0" destOrd="0" presId="urn:microsoft.com/office/officeart/2008/layout/LinedList"/>
    <dgm:cxn modelId="{4DF30551-8AF3-47CB-9F34-A627C5EB0CA2}" type="presParOf" srcId="{D36B5EF8-5342-49C1-9913-B9072E531252}" destId="{D2B391E5-BB99-4C8D-B468-62947331A8BD}" srcOrd="1" destOrd="0" presId="urn:microsoft.com/office/officeart/2008/layout/LinedList"/>
    <dgm:cxn modelId="{B0EF5DA7-37AA-41AF-931F-11156E4B7767}" type="presParOf" srcId="{D36B5EF8-5342-49C1-9913-B9072E531252}" destId="{AC7A93A5-39C5-4C29-89C2-92EE15CF47C3}" srcOrd="2" destOrd="0" presId="urn:microsoft.com/office/officeart/2008/layout/LinedList"/>
    <dgm:cxn modelId="{1E17EFF6-C1B9-4A3D-BFF4-B69E0376C288}" type="presParOf" srcId="{FEAD702B-B786-4C91-9D17-879C7DBBB798}" destId="{DAD9B7B8-71D9-47B2-98D6-03208B4AE391}" srcOrd="2" destOrd="0" presId="urn:microsoft.com/office/officeart/2008/layout/LinedList"/>
    <dgm:cxn modelId="{DBDE4D9D-7225-4170-9029-39F93B496D20}" type="presParOf" srcId="{FEAD702B-B786-4C91-9D17-879C7DBBB798}" destId="{9F517196-B3E3-416D-8FB3-7FDC6730057A}" srcOrd="3" destOrd="0" presId="urn:microsoft.com/office/officeart/2008/layout/LinedList"/>
    <dgm:cxn modelId="{D29313F9-78A4-4429-9C0B-EEF100585756}" type="presParOf" srcId="{13D3B929-3ECF-4220-A86A-F0B9E5D0F60A}" destId="{B3EA2729-413A-442C-8D23-8DBBBE24D023}" srcOrd="6" destOrd="0" presId="urn:microsoft.com/office/officeart/2008/layout/LinedList"/>
    <dgm:cxn modelId="{7FD24BD4-9930-4BA3-BCA3-9FB8E35F4951}" type="presParOf" srcId="{13D3B929-3ECF-4220-A86A-F0B9E5D0F60A}" destId="{41280778-847A-4765-9A47-D51F283EB69C}" srcOrd="7" destOrd="0" presId="urn:microsoft.com/office/officeart/2008/layout/LinedList"/>
    <dgm:cxn modelId="{58484EC2-2C4B-4500-A595-AA18267F5FC0}" type="presParOf" srcId="{41280778-847A-4765-9A47-D51F283EB69C}" destId="{4F70FAD4-8484-486A-BE34-197A0F11D983}" srcOrd="0" destOrd="0" presId="urn:microsoft.com/office/officeart/2008/layout/LinedList"/>
    <dgm:cxn modelId="{7B3E032F-E694-4B8B-8D09-7CD8321C70F3}" type="presParOf" srcId="{41280778-847A-4765-9A47-D51F283EB69C}" destId="{5A825897-D7CE-4670-A8F9-B28B95832195}" srcOrd="1" destOrd="0" presId="urn:microsoft.com/office/officeart/2008/layout/LinedList"/>
    <dgm:cxn modelId="{24D828BE-E901-4E98-BA84-2EEAA6ACEAD4}" type="presParOf" srcId="{5A825897-D7CE-4670-A8F9-B28B95832195}" destId="{DE9F0808-EDF8-4AEC-98AA-10A1B7840D6F}" srcOrd="0" destOrd="0" presId="urn:microsoft.com/office/officeart/2008/layout/LinedList"/>
    <dgm:cxn modelId="{64E48B26-D071-4D0E-9B86-44F733FF1E71}" type="presParOf" srcId="{5A825897-D7CE-4670-A8F9-B28B95832195}" destId="{C93AEA3E-9895-4D14-9C26-AF6E7FDF2382}" srcOrd="1" destOrd="0" presId="urn:microsoft.com/office/officeart/2008/layout/LinedList"/>
    <dgm:cxn modelId="{6879BFBB-3908-47FD-9894-686D6E98182E}" type="presParOf" srcId="{C93AEA3E-9895-4D14-9C26-AF6E7FDF2382}" destId="{9B4A9E33-540C-4DAE-973C-491AC6502922}" srcOrd="0" destOrd="0" presId="urn:microsoft.com/office/officeart/2008/layout/LinedList"/>
    <dgm:cxn modelId="{5D141A40-9B46-4A24-9B7F-AAEFD4E4C97B}" type="presParOf" srcId="{C93AEA3E-9895-4D14-9C26-AF6E7FDF2382}" destId="{845A3507-C116-4D96-ABD5-0CA34FBF254F}" srcOrd="1" destOrd="0" presId="urn:microsoft.com/office/officeart/2008/layout/LinedList"/>
    <dgm:cxn modelId="{247D6DCD-6E6F-47E4-B07B-751D37695FBD}" type="presParOf" srcId="{C93AEA3E-9895-4D14-9C26-AF6E7FDF2382}" destId="{09CDB7B5-E7AB-4944-BA67-0FB1F293E589}" srcOrd="2" destOrd="0" presId="urn:microsoft.com/office/officeart/2008/layout/LinedList"/>
    <dgm:cxn modelId="{07D914F3-652E-428F-9A71-1A952CF972E5}" type="presParOf" srcId="{5A825897-D7CE-4670-A8F9-B28B95832195}" destId="{7EDA5E4B-CB78-4470-AA1D-F2B281612E30}" srcOrd="2" destOrd="0" presId="urn:microsoft.com/office/officeart/2008/layout/LinedList"/>
    <dgm:cxn modelId="{05225B7E-1154-437C-AFFD-05B6A27EA3BC}" type="presParOf" srcId="{5A825897-D7CE-4670-A8F9-B28B95832195}" destId="{23104FDE-D1EC-4900-B5F9-EF3C04740E4B}" srcOrd="3" destOrd="0" presId="urn:microsoft.com/office/officeart/2008/layout/LinedList"/>
    <dgm:cxn modelId="{B00B8C44-41DA-46EC-B8F5-3C4950D9F03B}" type="presParOf" srcId="{13D3B929-3ECF-4220-A86A-F0B9E5D0F60A}" destId="{EF1AFDAB-389D-4F6B-96F7-252DEF5BAEA1}" srcOrd="8" destOrd="0" presId="urn:microsoft.com/office/officeart/2008/layout/LinedList"/>
    <dgm:cxn modelId="{F5D03EAB-B9EC-40D0-B0A7-A5279E1FED95}" type="presParOf" srcId="{13D3B929-3ECF-4220-A86A-F0B9E5D0F60A}" destId="{DE34E1F4-8E3D-4708-AA5B-73EE4B70741A}" srcOrd="9" destOrd="0" presId="urn:microsoft.com/office/officeart/2008/layout/LinedList"/>
    <dgm:cxn modelId="{31902716-F6E3-4B18-838A-EEF5EDF184F1}" type="presParOf" srcId="{DE34E1F4-8E3D-4708-AA5B-73EE4B70741A}" destId="{B6BB4AA0-6AAE-4938-BA7F-E646E1C49494}" srcOrd="0" destOrd="0" presId="urn:microsoft.com/office/officeart/2008/layout/LinedList"/>
    <dgm:cxn modelId="{16D601A5-7167-4002-9BCD-9BB011EF146F}" type="presParOf" srcId="{DE34E1F4-8E3D-4708-AA5B-73EE4B70741A}" destId="{44DF2879-A47F-4DF2-9EBB-A900B38D77E9}" srcOrd="1" destOrd="0" presId="urn:microsoft.com/office/officeart/2008/layout/LinedList"/>
    <dgm:cxn modelId="{85F3303E-0F27-4139-925A-F9971ADFA8A2}" type="presParOf" srcId="{44DF2879-A47F-4DF2-9EBB-A900B38D77E9}" destId="{1C607C24-AFA9-4E23-99DF-43914D8FB72A}" srcOrd="0" destOrd="0" presId="urn:microsoft.com/office/officeart/2008/layout/LinedList"/>
    <dgm:cxn modelId="{9FF10D2F-1351-4406-8F32-18B2C5CF04E7}" type="presParOf" srcId="{44DF2879-A47F-4DF2-9EBB-A900B38D77E9}" destId="{D60C5DA6-82A8-4ECE-991A-E01ECD4D06BA}" srcOrd="1" destOrd="0" presId="urn:microsoft.com/office/officeart/2008/layout/LinedList"/>
    <dgm:cxn modelId="{79CD56B1-E967-498F-AFBA-DFFEBF8483C9}" type="presParOf" srcId="{D60C5DA6-82A8-4ECE-991A-E01ECD4D06BA}" destId="{281D0C6D-8115-457F-B7E8-A02D26DB6D86}" srcOrd="0" destOrd="0" presId="urn:microsoft.com/office/officeart/2008/layout/LinedList"/>
    <dgm:cxn modelId="{B7E102F7-9033-4925-8681-97E26EBB03BC}" type="presParOf" srcId="{D60C5DA6-82A8-4ECE-991A-E01ECD4D06BA}" destId="{BADF7DCD-8829-4421-9E32-717E0202240B}" srcOrd="1" destOrd="0" presId="urn:microsoft.com/office/officeart/2008/layout/LinedList"/>
    <dgm:cxn modelId="{50B7C9B4-6CC0-45B0-A2A8-3629FC1974CE}" type="presParOf" srcId="{D60C5DA6-82A8-4ECE-991A-E01ECD4D06BA}" destId="{26FC9C37-20BC-4607-9983-C543CAA4470A}" srcOrd="2" destOrd="0" presId="urn:microsoft.com/office/officeart/2008/layout/LinedList"/>
    <dgm:cxn modelId="{0641A020-0384-46B3-975C-F3D807262B28}" type="presParOf" srcId="{44DF2879-A47F-4DF2-9EBB-A900B38D77E9}" destId="{932472DC-AEDC-4F18-BA91-D841A1FCB043}" srcOrd="2" destOrd="0" presId="urn:microsoft.com/office/officeart/2008/layout/LinedList"/>
    <dgm:cxn modelId="{175DB3F7-3E02-4B72-8531-151A6B98E296}" type="presParOf" srcId="{44DF2879-A47F-4DF2-9EBB-A900B38D77E9}" destId="{2A68086D-15E3-44DC-A6AB-205277C78632}" srcOrd="3" destOrd="0" presId="urn:microsoft.com/office/officeart/2008/layout/LinedList"/>
    <dgm:cxn modelId="{2DB17A77-2D53-4D0F-B145-C6DD26AFFDD3}" type="presParOf" srcId="{13D3B929-3ECF-4220-A86A-F0B9E5D0F60A}" destId="{AF6AC7D4-C9F1-4A9F-AF9B-2137A173C4E6}" srcOrd="10" destOrd="0" presId="urn:microsoft.com/office/officeart/2008/layout/LinedList"/>
    <dgm:cxn modelId="{0275A00B-3DF6-4BC5-9E95-540D67C1C7DF}" type="presParOf" srcId="{13D3B929-3ECF-4220-A86A-F0B9E5D0F60A}" destId="{6401E385-F96C-4E6A-BCDA-6984D2043842}" srcOrd="11" destOrd="0" presId="urn:microsoft.com/office/officeart/2008/layout/LinedList"/>
    <dgm:cxn modelId="{15C40ECF-677F-4E2D-A997-BA200860FDD9}" type="presParOf" srcId="{6401E385-F96C-4E6A-BCDA-6984D2043842}" destId="{15A808D0-F7AF-4939-A866-CE7370562207}" srcOrd="0" destOrd="0" presId="urn:microsoft.com/office/officeart/2008/layout/LinedList"/>
    <dgm:cxn modelId="{2313DC1E-8D08-4FD4-B48B-87CA4CABAC46}" type="presParOf" srcId="{6401E385-F96C-4E6A-BCDA-6984D2043842}" destId="{6782BA41-741E-48AC-946E-C5AF80D2A6F4}" srcOrd="1" destOrd="0" presId="urn:microsoft.com/office/officeart/2008/layout/LinedList"/>
    <dgm:cxn modelId="{1EF3303F-0D7B-43DA-873B-C248196743D2}" type="presParOf" srcId="{6782BA41-741E-48AC-946E-C5AF80D2A6F4}" destId="{E6FCBA11-3F66-4EB6-B11C-951E87C35139}" srcOrd="0" destOrd="0" presId="urn:microsoft.com/office/officeart/2008/layout/LinedList"/>
    <dgm:cxn modelId="{1814B38A-689C-44A2-9875-1553AEE6D8C0}" type="presParOf" srcId="{6782BA41-741E-48AC-946E-C5AF80D2A6F4}" destId="{4353167E-3A0F-4C3F-B080-5C617839E322}" srcOrd="1" destOrd="0" presId="urn:microsoft.com/office/officeart/2008/layout/LinedList"/>
    <dgm:cxn modelId="{D53B85ED-122E-464C-807F-7D87FA50686E}" type="presParOf" srcId="{4353167E-3A0F-4C3F-B080-5C617839E322}" destId="{127B1933-A250-41BF-8039-0D0F781021AE}" srcOrd="0" destOrd="0" presId="urn:microsoft.com/office/officeart/2008/layout/LinedList"/>
    <dgm:cxn modelId="{D0707870-F1D1-4CBB-837F-2E83295675C6}" type="presParOf" srcId="{4353167E-3A0F-4C3F-B080-5C617839E322}" destId="{0BE34383-86A4-4349-85FE-13FFB040F7CB}" srcOrd="1" destOrd="0" presId="urn:microsoft.com/office/officeart/2008/layout/LinedList"/>
    <dgm:cxn modelId="{0445C99B-5850-47A3-970A-2304E1DDC06D}" type="presParOf" srcId="{4353167E-3A0F-4C3F-B080-5C617839E322}" destId="{CDE8BD04-1A1E-4BC8-9691-561A24A1D71C}" srcOrd="2" destOrd="0" presId="urn:microsoft.com/office/officeart/2008/layout/LinedList"/>
    <dgm:cxn modelId="{D2222462-573A-444C-9C9B-D41837E26AAC}" type="presParOf" srcId="{6782BA41-741E-48AC-946E-C5AF80D2A6F4}" destId="{2EBA20B4-6ADE-40BC-B8FB-EB2767C6EC59}" srcOrd="2" destOrd="0" presId="urn:microsoft.com/office/officeart/2008/layout/LinedList"/>
    <dgm:cxn modelId="{2F90F8D8-8A2E-4538-BE85-849B0EBC1745}" type="presParOf" srcId="{6782BA41-741E-48AC-946E-C5AF80D2A6F4}" destId="{71BFC7F0-6473-410C-99A1-C0619907AD92}" srcOrd="3" destOrd="0" presId="urn:microsoft.com/office/officeart/2008/layout/LinedList"/>
    <dgm:cxn modelId="{9D025234-D6F5-41E3-A596-83996CCEEB21}" type="presParOf" srcId="{13D3B929-3ECF-4220-A86A-F0B9E5D0F60A}" destId="{B29CC452-61F4-442A-84E9-03666C3849CA}" srcOrd="12" destOrd="0" presId="urn:microsoft.com/office/officeart/2008/layout/LinedList"/>
    <dgm:cxn modelId="{10A52EBA-AFC6-489A-B613-7B547FF63CE5}" type="presParOf" srcId="{13D3B929-3ECF-4220-A86A-F0B9E5D0F60A}" destId="{5AF6CD30-B5D7-42D6-BB55-40D965471A3E}" srcOrd="13" destOrd="0" presId="urn:microsoft.com/office/officeart/2008/layout/LinedList"/>
    <dgm:cxn modelId="{0FC9ECA3-C797-471B-B412-237CCC3C8740}" type="presParOf" srcId="{5AF6CD30-B5D7-42D6-BB55-40D965471A3E}" destId="{5DE6A7ED-417C-4160-A068-C0BD5CA31A65}" srcOrd="0" destOrd="0" presId="urn:microsoft.com/office/officeart/2008/layout/LinedList"/>
    <dgm:cxn modelId="{3243C3FA-E1A0-4AEE-9DD1-BBF57BB15A41}" type="presParOf" srcId="{5AF6CD30-B5D7-42D6-BB55-40D965471A3E}" destId="{9282B334-F32A-46F4-AEA2-F5D5A5DE5DA6}" srcOrd="1" destOrd="0" presId="urn:microsoft.com/office/officeart/2008/layout/LinedList"/>
    <dgm:cxn modelId="{142BE4D7-168E-4B7C-8D53-611D580EC23F}" type="presParOf" srcId="{9282B334-F32A-46F4-AEA2-F5D5A5DE5DA6}" destId="{F9696FD1-E8BA-4975-A27E-BECB4284FCEC}" srcOrd="0" destOrd="0" presId="urn:microsoft.com/office/officeart/2008/layout/LinedList"/>
    <dgm:cxn modelId="{339FCA64-113A-4BB1-BE51-57F50B9B7DD1}" type="presParOf" srcId="{9282B334-F32A-46F4-AEA2-F5D5A5DE5DA6}" destId="{C0DB9927-8728-497F-88EE-E6C8C7221AAC}" srcOrd="1" destOrd="0" presId="urn:microsoft.com/office/officeart/2008/layout/LinedList"/>
    <dgm:cxn modelId="{D45D3589-2034-4C74-9B3A-E09E95FC9506}" type="presParOf" srcId="{C0DB9927-8728-497F-88EE-E6C8C7221AAC}" destId="{F7FA163B-A32F-440D-AD0C-E153471E62BA}" srcOrd="0" destOrd="0" presId="urn:microsoft.com/office/officeart/2008/layout/LinedList"/>
    <dgm:cxn modelId="{427AB064-D891-4B2F-86C9-F006FE0FE02E}" type="presParOf" srcId="{C0DB9927-8728-497F-88EE-E6C8C7221AAC}" destId="{0A57BCBC-DB56-4023-B23A-E6A891C9BED4}" srcOrd="1" destOrd="0" presId="urn:microsoft.com/office/officeart/2008/layout/LinedList"/>
    <dgm:cxn modelId="{9062A040-90F7-4515-9BB8-84CB289D2C40}" type="presParOf" srcId="{C0DB9927-8728-497F-88EE-E6C8C7221AAC}" destId="{BD342ED1-3E34-4385-B803-EB0EBEB12C42}" srcOrd="2" destOrd="0" presId="urn:microsoft.com/office/officeart/2008/layout/LinedList"/>
    <dgm:cxn modelId="{86D63DA1-9ECA-425D-91EB-B89CF979DBCC}" type="presParOf" srcId="{9282B334-F32A-46F4-AEA2-F5D5A5DE5DA6}" destId="{5CE920C0-CFC7-4210-B26A-072F939C379E}" srcOrd="2" destOrd="0" presId="urn:microsoft.com/office/officeart/2008/layout/LinedList"/>
    <dgm:cxn modelId="{2EDD6D08-A003-4FF1-8F71-3533B13CA5C8}" type="presParOf" srcId="{9282B334-F32A-46F4-AEA2-F5D5A5DE5DA6}" destId="{5E2E3E20-25ED-4708-AB69-620FC575D54E}" srcOrd="3" destOrd="0" presId="urn:microsoft.com/office/officeart/2008/layout/LinedList"/>
    <dgm:cxn modelId="{46211DE8-4F36-427D-BBC8-A265B0B9B2CA}" type="presParOf" srcId="{13D3B929-3ECF-4220-A86A-F0B9E5D0F60A}" destId="{30D7432A-C0ED-4F7C-8B0E-498DD6B9CAD4}" srcOrd="14" destOrd="0" presId="urn:microsoft.com/office/officeart/2008/layout/LinedList"/>
    <dgm:cxn modelId="{02332984-36A7-4C8A-B49E-6D6747490C5A}" type="presParOf" srcId="{13D3B929-3ECF-4220-A86A-F0B9E5D0F60A}" destId="{563A52DE-7E78-4435-ABB9-728471FB354E}" srcOrd="15" destOrd="0" presId="urn:microsoft.com/office/officeart/2008/layout/LinedList"/>
    <dgm:cxn modelId="{ECB27BF3-21FC-4739-8815-11C5AA7ED131}" type="presParOf" srcId="{563A52DE-7E78-4435-ABB9-728471FB354E}" destId="{E23B03A7-2A89-47E8-B078-94856B5DCE1D}" srcOrd="0" destOrd="0" presId="urn:microsoft.com/office/officeart/2008/layout/LinedList"/>
    <dgm:cxn modelId="{DE175DDE-FFB4-4F98-B4D2-E59F5A756FAA}" type="presParOf" srcId="{563A52DE-7E78-4435-ABB9-728471FB354E}" destId="{721927E1-C40A-4F50-9B95-4546E1768103}" srcOrd="1" destOrd="0" presId="urn:microsoft.com/office/officeart/2008/layout/LinedList"/>
    <dgm:cxn modelId="{8D780E40-A2E5-4572-A540-A364F3DE99AF}" type="presParOf" srcId="{721927E1-C40A-4F50-9B95-4546E1768103}" destId="{664100FE-DD5F-4A32-980B-771AF91E55B8}" srcOrd="0" destOrd="0" presId="urn:microsoft.com/office/officeart/2008/layout/LinedList"/>
    <dgm:cxn modelId="{B50721DA-8621-475B-A696-A8491BE8FA21}" type="presParOf" srcId="{721927E1-C40A-4F50-9B95-4546E1768103}" destId="{F9776777-A305-419E-85E1-923FB541B568}" srcOrd="1" destOrd="0" presId="urn:microsoft.com/office/officeart/2008/layout/LinedList"/>
    <dgm:cxn modelId="{B763959A-4955-42B7-B66C-3D60EFF44871}" type="presParOf" srcId="{F9776777-A305-419E-85E1-923FB541B568}" destId="{C0F465D3-BDD9-418A-9781-031A01751A06}" srcOrd="0" destOrd="0" presId="urn:microsoft.com/office/officeart/2008/layout/LinedList"/>
    <dgm:cxn modelId="{800A8CF7-CF98-4510-82BE-FB17385200F0}" type="presParOf" srcId="{F9776777-A305-419E-85E1-923FB541B568}" destId="{02ADA74E-41D4-4D51-8CA4-B5EE36C0B9DE}" srcOrd="1" destOrd="0" presId="urn:microsoft.com/office/officeart/2008/layout/LinedList"/>
    <dgm:cxn modelId="{7C9FA290-2372-42AF-927F-82FC493BD5C7}" type="presParOf" srcId="{F9776777-A305-419E-85E1-923FB541B568}" destId="{1C669ACF-FD5D-4B72-B40D-55FD0E8D7512}" srcOrd="2" destOrd="0" presId="urn:microsoft.com/office/officeart/2008/layout/LinedList"/>
    <dgm:cxn modelId="{270AC69E-61B5-4D9F-A7B3-775A7BD86C52}" type="presParOf" srcId="{721927E1-C40A-4F50-9B95-4546E1768103}" destId="{9EFD4CC1-B57D-4694-B636-2452D6BC98EA}" srcOrd="2" destOrd="0" presId="urn:microsoft.com/office/officeart/2008/layout/LinedList"/>
    <dgm:cxn modelId="{AFC68A7C-4D36-4070-B06D-A82705444FF9}" type="presParOf" srcId="{721927E1-C40A-4F50-9B95-4546E1768103}" destId="{1E812B4D-0934-42F1-BC50-098DCF7945F2}" srcOrd="3" destOrd="0" presId="urn:microsoft.com/office/officeart/2008/layout/LinedList"/>
    <dgm:cxn modelId="{0F138353-096C-4160-AA57-915DE5236BA1}" type="presParOf" srcId="{13D3B929-3ECF-4220-A86A-F0B9E5D0F60A}" destId="{6F21F2D5-BED7-4D3F-9A3B-5B73D3E6A2A7}" srcOrd="16" destOrd="0" presId="urn:microsoft.com/office/officeart/2008/layout/LinedList"/>
    <dgm:cxn modelId="{781599CD-BBBE-406E-AB34-3B8D2D9415D3}" type="presParOf" srcId="{13D3B929-3ECF-4220-A86A-F0B9E5D0F60A}" destId="{87C4B5BF-7760-42EE-A44B-73AB624E9DFC}" srcOrd="17" destOrd="0" presId="urn:microsoft.com/office/officeart/2008/layout/LinedList"/>
    <dgm:cxn modelId="{5DB14807-AA9D-4ADD-9562-81B34B437492}" type="presParOf" srcId="{87C4B5BF-7760-42EE-A44B-73AB624E9DFC}" destId="{4111A712-E6DD-4BE2-BA8C-C569E5B5E1BB}" srcOrd="0" destOrd="0" presId="urn:microsoft.com/office/officeart/2008/layout/LinedList"/>
    <dgm:cxn modelId="{9A3C97C3-1FEE-4CD9-8BD6-5C9CEB658E56}" type="presParOf" srcId="{87C4B5BF-7760-42EE-A44B-73AB624E9DFC}" destId="{76B795B3-2874-417A-BB71-FF2197172B43}" srcOrd="1" destOrd="0" presId="urn:microsoft.com/office/officeart/2008/layout/LinedList"/>
    <dgm:cxn modelId="{243BAC68-6B94-4A94-BE26-94B743766DE0}" type="presParOf" srcId="{76B795B3-2874-417A-BB71-FF2197172B43}" destId="{3F62AE45-594D-4B78-9A36-DD6D6869E668}" srcOrd="0" destOrd="0" presId="urn:microsoft.com/office/officeart/2008/layout/LinedList"/>
    <dgm:cxn modelId="{C9D24197-B20E-41D1-A0A7-C803FBE3C375}" type="presParOf" srcId="{76B795B3-2874-417A-BB71-FF2197172B43}" destId="{CBD9A325-E679-4616-8A7C-8DE0B6E7A326}" srcOrd="1" destOrd="0" presId="urn:microsoft.com/office/officeart/2008/layout/LinedList"/>
    <dgm:cxn modelId="{4A1E46CE-9DAD-4B44-B8E7-BA449C0D3C3A}" type="presParOf" srcId="{CBD9A325-E679-4616-8A7C-8DE0B6E7A326}" destId="{D7588EC5-057B-4640-B44F-0F31A5759B09}" srcOrd="0" destOrd="0" presId="urn:microsoft.com/office/officeart/2008/layout/LinedList"/>
    <dgm:cxn modelId="{561056FF-EE1E-4125-AA46-D756A6FC46CF}" type="presParOf" srcId="{CBD9A325-E679-4616-8A7C-8DE0B6E7A326}" destId="{EBE193A3-1B54-4427-981B-9E0C4BB81C54}" srcOrd="1" destOrd="0" presId="urn:microsoft.com/office/officeart/2008/layout/LinedList"/>
    <dgm:cxn modelId="{953E573E-5FE1-4AFC-ADEE-D58A4633224C}" type="presParOf" srcId="{CBD9A325-E679-4616-8A7C-8DE0B6E7A326}" destId="{2993EDFC-972B-4AC9-840D-076F0211193C}" srcOrd="2" destOrd="0" presId="urn:microsoft.com/office/officeart/2008/layout/LinedList"/>
    <dgm:cxn modelId="{C2C2AE31-1BBB-442F-BD0A-4B67D23BAD85}" type="presParOf" srcId="{76B795B3-2874-417A-BB71-FF2197172B43}" destId="{33593EEF-8CB6-4244-B14E-DEE904FDD340}" srcOrd="2" destOrd="0" presId="urn:microsoft.com/office/officeart/2008/layout/LinedList"/>
    <dgm:cxn modelId="{75832E1F-1D9B-484F-906F-9771F860688F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1:00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531"/>
        <a:ext cx="2103120" cy="483363"/>
      </dsp:txXfrm>
    </dsp:sp>
    <dsp:sp modelId="{88869896-CD31-4E88-A501-D16C9633AA26}">
      <dsp:nvSpPr>
        <dsp:cNvPr id="0" name=""/>
        <dsp:cNvSpPr/>
      </dsp:nvSpPr>
      <dsp:spPr>
        <a:xfrm>
          <a:off x="2260854" y="2248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and Setup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2480"/>
        <a:ext cx="8254746" cy="438992"/>
      </dsp:txXfrm>
    </dsp:sp>
    <dsp:sp modelId="{DCD427F8-2F73-43B7-A1E2-856FEB76E9C0}">
      <dsp:nvSpPr>
        <dsp:cNvPr id="0" name=""/>
        <dsp:cNvSpPr/>
      </dsp:nvSpPr>
      <dsp:spPr>
        <a:xfrm>
          <a:off x="2103120" y="46147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83895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1:15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483895"/>
        <a:ext cx="2103120" cy="483363"/>
      </dsp:txXfrm>
    </dsp:sp>
    <dsp:sp modelId="{AE16B457-9024-4C70-944D-FB09B261AF41}">
      <dsp:nvSpPr>
        <dsp:cNvPr id="0" name=""/>
        <dsp:cNvSpPr/>
      </dsp:nvSpPr>
      <dsp:spPr>
        <a:xfrm>
          <a:off x="2260854" y="50584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1</a:t>
          </a:r>
          <a:r>
            <a:rPr lang="en-US" sz="2000" kern="1200" dirty="0" smtClean="0">
              <a:solidFill>
                <a:srgbClr val="515257"/>
              </a:solidFill>
            </a:rPr>
            <a:t>: Getting Started in F</a:t>
          </a:r>
          <a:r>
            <a:rPr lang="en-US" sz="2000" kern="1200" dirty="0" smtClean="0">
              <a:solidFill>
                <a:srgbClr val="515257"/>
              </a:solidFill>
            </a:rPr>
            <a:t>#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505844"/>
        <a:ext cx="8254746" cy="438992"/>
      </dsp:txXfrm>
    </dsp:sp>
    <dsp:sp modelId="{11CD2869-3E09-45A4-8868-AD51AFF27F0D}">
      <dsp:nvSpPr>
        <dsp:cNvPr id="0" name=""/>
        <dsp:cNvSpPr/>
      </dsp:nvSpPr>
      <dsp:spPr>
        <a:xfrm>
          <a:off x="2103120" y="94483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B2A99F-C89C-4151-8F19-CC61843CBC41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380E60-DC9B-4108-B918-1B35649BBE49}">
      <dsp:nvSpPr>
        <dsp:cNvPr id="0" name=""/>
        <dsp:cNvSpPr/>
      </dsp:nvSpPr>
      <dsp:spPr>
        <a:xfrm>
          <a:off x="0" y="967259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1:50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967259"/>
        <a:ext cx="2103120" cy="483363"/>
      </dsp:txXfrm>
    </dsp:sp>
    <dsp:sp modelId="{D2B391E5-BB99-4C8D-B468-62947331A8BD}">
      <dsp:nvSpPr>
        <dsp:cNvPr id="0" name=""/>
        <dsp:cNvSpPr/>
      </dsp:nvSpPr>
      <dsp:spPr>
        <a:xfrm>
          <a:off x="2260854" y="98920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to Type Providers</a:t>
          </a:r>
          <a:r>
            <a:rPr lang="en-US" sz="2000" b="1" kern="1200" dirty="0" smtClean="0">
              <a:solidFill>
                <a:srgbClr val="515257"/>
              </a:solidFill>
            </a:rPr>
            <a:t> 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989208"/>
        <a:ext cx="8254746" cy="438992"/>
      </dsp:txXfrm>
    </dsp:sp>
    <dsp:sp modelId="{DAD9B7B8-71D9-47B2-98D6-03208B4AE391}">
      <dsp:nvSpPr>
        <dsp:cNvPr id="0" name=""/>
        <dsp:cNvSpPr/>
      </dsp:nvSpPr>
      <dsp:spPr>
        <a:xfrm>
          <a:off x="2103120" y="142820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1450623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2:10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450623"/>
        <a:ext cx="2103120" cy="483363"/>
      </dsp:txXfrm>
    </dsp:sp>
    <dsp:sp modelId="{845A3507-C116-4D96-ABD5-0CA34FBF254F}">
      <dsp:nvSpPr>
        <dsp:cNvPr id="0" name=""/>
        <dsp:cNvSpPr/>
      </dsp:nvSpPr>
      <dsp:spPr>
        <a:xfrm>
          <a:off x="2260854" y="147257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2</a:t>
          </a:r>
          <a:r>
            <a:rPr lang="en-US" sz="2000" kern="1200" dirty="0" smtClean="0">
              <a:solidFill>
                <a:srgbClr val="515257"/>
              </a:solidFill>
            </a:rPr>
            <a:t>: Data Visualization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472572"/>
        <a:ext cx="8254746" cy="438992"/>
      </dsp:txXfrm>
    </dsp:sp>
    <dsp:sp modelId="{7EDA5E4B-CB78-4470-AA1D-F2B281612E30}">
      <dsp:nvSpPr>
        <dsp:cNvPr id="0" name=""/>
        <dsp:cNvSpPr/>
      </dsp:nvSpPr>
      <dsp:spPr>
        <a:xfrm>
          <a:off x="2103120" y="191156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933987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2:45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933987"/>
        <a:ext cx="2103120" cy="483363"/>
      </dsp:txXfrm>
    </dsp:sp>
    <dsp:sp modelId="{BADF7DCD-8829-4421-9E32-717E0202240B}">
      <dsp:nvSpPr>
        <dsp:cNvPr id="0" name=""/>
        <dsp:cNvSpPr/>
      </dsp:nvSpPr>
      <dsp:spPr>
        <a:xfrm>
          <a:off x="2260854" y="1955936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Break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955936"/>
        <a:ext cx="8254746" cy="438992"/>
      </dsp:txXfrm>
    </dsp:sp>
    <dsp:sp modelId="{932472DC-AEDC-4F18-BA91-D841A1FCB043}">
      <dsp:nvSpPr>
        <dsp:cNvPr id="0" name=""/>
        <dsp:cNvSpPr/>
      </dsp:nvSpPr>
      <dsp:spPr>
        <a:xfrm>
          <a:off x="2103120" y="239492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417350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2:55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417350"/>
        <a:ext cx="2103120" cy="483363"/>
      </dsp:txXfrm>
    </dsp:sp>
    <dsp:sp modelId="{0BE34383-86A4-4349-85FE-13FFB040F7CB}">
      <dsp:nvSpPr>
        <dsp:cNvPr id="0" name=""/>
        <dsp:cNvSpPr/>
      </dsp:nvSpPr>
      <dsp:spPr>
        <a:xfrm>
          <a:off x="2260854" y="243930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3</a:t>
          </a:r>
          <a:r>
            <a:rPr lang="en-US" sz="2000" kern="1200" dirty="0" smtClean="0">
              <a:solidFill>
                <a:srgbClr val="515257"/>
              </a:solidFill>
            </a:rPr>
            <a:t>: Data Science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439300"/>
        <a:ext cx="8254746" cy="438992"/>
      </dsp:txXfrm>
    </dsp:sp>
    <dsp:sp modelId="{2EBA20B4-6ADE-40BC-B8FB-EB2767C6EC59}">
      <dsp:nvSpPr>
        <dsp:cNvPr id="0" name=""/>
        <dsp:cNvSpPr/>
      </dsp:nvSpPr>
      <dsp:spPr>
        <a:xfrm>
          <a:off x="2103120" y="287829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714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3:30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900714"/>
        <a:ext cx="2103120" cy="483363"/>
      </dsp:txXfrm>
    </dsp:sp>
    <dsp:sp modelId="{0A57BCBC-DB56-4023-B23A-E6A891C9BED4}">
      <dsp:nvSpPr>
        <dsp:cNvPr id="0" name=""/>
        <dsp:cNvSpPr/>
      </dsp:nvSpPr>
      <dsp:spPr>
        <a:xfrm>
          <a:off x="2260854" y="292266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Challenge!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922664"/>
        <a:ext cx="8254746" cy="438992"/>
      </dsp:txXfrm>
    </dsp:sp>
    <dsp:sp modelId="{5CE920C0-CFC7-4210-B26A-072F939C379E}">
      <dsp:nvSpPr>
        <dsp:cNvPr id="0" name=""/>
        <dsp:cNvSpPr/>
      </dsp:nvSpPr>
      <dsp:spPr>
        <a:xfrm>
          <a:off x="2103120" y="336165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384078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4:05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3384078"/>
        <a:ext cx="2103120" cy="483363"/>
      </dsp:txXfrm>
    </dsp:sp>
    <dsp:sp modelId="{02ADA74E-41D4-4D51-8CA4-B5EE36C0B9DE}">
      <dsp:nvSpPr>
        <dsp:cNvPr id="0" name=""/>
        <dsp:cNvSpPr/>
      </dsp:nvSpPr>
      <dsp:spPr>
        <a:xfrm>
          <a:off x="2260854" y="340602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Wrap 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406028"/>
        <a:ext cx="8254746" cy="438992"/>
      </dsp:txXfrm>
    </dsp:sp>
    <dsp:sp modelId="{9EFD4CC1-B57D-4694-B636-2452D6BC98EA}">
      <dsp:nvSpPr>
        <dsp:cNvPr id="0" name=""/>
        <dsp:cNvSpPr/>
      </dsp:nvSpPr>
      <dsp:spPr>
        <a:xfrm>
          <a:off x="2103120" y="384502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867442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4:15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3867442"/>
        <a:ext cx="2103120" cy="483363"/>
      </dsp:txXfrm>
    </dsp:sp>
    <dsp:sp modelId="{EBE193A3-1B54-4427-981B-9E0C4BB81C54}">
      <dsp:nvSpPr>
        <dsp:cNvPr id="0" name=""/>
        <dsp:cNvSpPr/>
      </dsp:nvSpPr>
      <dsp:spPr>
        <a:xfrm>
          <a:off x="2260854" y="388939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Fin!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889392"/>
        <a:ext cx="8254746" cy="438992"/>
      </dsp:txXfrm>
    </dsp:sp>
    <dsp:sp modelId="{33593EEF-8CB6-4244-B14E-DEE904FDD340}">
      <dsp:nvSpPr>
        <dsp:cNvPr id="0" name=""/>
        <dsp:cNvSpPr/>
      </dsp:nvSpPr>
      <dsp:spPr>
        <a:xfrm>
          <a:off x="2103120" y="432838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23A53-82B3-4B5F-BE2B-1D014AB17F3D}">
      <dsp:nvSpPr>
        <dsp:cNvPr id="0" name=""/>
        <dsp:cNvSpPr/>
      </dsp:nvSpPr>
      <dsp:spPr>
        <a:xfrm>
          <a:off x="3289506" y="133150"/>
          <a:ext cx="2916544" cy="29167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solidFill>
                <a:srgbClr val="515257"/>
              </a:solidFill>
            </a:rPr>
            <a:t>F#</a:t>
          </a:r>
          <a:endParaRPr lang="en-US" sz="5400" b="1" kern="1200" dirty="0">
            <a:solidFill>
              <a:srgbClr val="515257"/>
            </a:solidFill>
          </a:endParaRPr>
        </a:p>
      </dsp:txBody>
      <dsp:txXfrm>
        <a:off x="3716624" y="560291"/>
        <a:ext cx="2062308" cy="2062419"/>
      </dsp:txXfrm>
    </dsp:sp>
    <dsp:sp modelId="{67275221-4D8D-4761-A82E-2822AB297F0C}">
      <dsp:nvSpPr>
        <dsp:cNvPr id="0" name=""/>
        <dsp:cNvSpPr/>
      </dsp:nvSpPr>
      <dsp:spPr>
        <a:xfrm>
          <a:off x="4953881" y="0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1BB71-70C4-4FBE-B9B8-5A4A54421B9C}">
      <dsp:nvSpPr>
        <dsp:cNvPr id="0" name=""/>
        <dsp:cNvSpPr/>
      </dsp:nvSpPr>
      <dsp:spPr>
        <a:xfrm>
          <a:off x="4186306" y="283315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AE6E2E-8A1C-4D7D-A70C-A82E1FC994F0}">
      <dsp:nvSpPr>
        <dsp:cNvPr id="0" name=""/>
        <dsp:cNvSpPr/>
      </dsp:nvSpPr>
      <dsp:spPr>
        <a:xfrm>
          <a:off x="6393906" y="1316714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71734E-0112-4C74-8697-E167FE19EBE6}">
      <dsp:nvSpPr>
        <dsp:cNvPr id="0" name=""/>
        <dsp:cNvSpPr/>
      </dsp:nvSpPr>
      <dsp:spPr>
        <a:xfrm>
          <a:off x="5270363" y="3082922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77FBDF-89F4-423E-AB4A-CFB55E723664}">
      <dsp:nvSpPr>
        <dsp:cNvPr id="0" name=""/>
        <dsp:cNvSpPr/>
      </dsp:nvSpPr>
      <dsp:spPr>
        <a:xfrm>
          <a:off x="4252115" y="46080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E5792E-AE7D-4C3F-8F80-D69B17F2C502}">
      <dsp:nvSpPr>
        <dsp:cNvPr id="0" name=""/>
        <dsp:cNvSpPr/>
      </dsp:nvSpPr>
      <dsp:spPr>
        <a:xfrm>
          <a:off x="3512061" y="18062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DC7A04-2BDE-4A47-B400-9A13AAA58E31}">
      <dsp:nvSpPr>
        <dsp:cNvPr id="0" name=""/>
        <dsp:cNvSpPr/>
      </dsp:nvSpPr>
      <dsp:spPr>
        <a:xfrm>
          <a:off x="2377750" y="659227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Succinct &amp; expressive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2551401" y="832874"/>
        <a:ext cx="838460" cy="838445"/>
      </dsp:txXfrm>
    </dsp:sp>
    <dsp:sp modelId="{477A6DCC-6ED5-432E-BEB6-1C3C64DF5EC7}">
      <dsp:nvSpPr>
        <dsp:cNvPr id="0" name=""/>
        <dsp:cNvSpPr/>
      </dsp:nvSpPr>
      <dsp:spPr>
        <a:xfrm>
          <a:off x="4626031" y="471249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FFE019-BA60-4560-8C7F-C76F692CDD0E}">
      <dsp:nvSpPr>
        <dsp:cNvPr id="0" name=""/>
        <dsp:cNvSpPr/>
      </dsp:nvSpPr>
      <dsp:spPr>
        <a:xfrm>
          <a:off x="2489625" y="2192204"/>
          <a:ext cx="586300" cy="586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B84720-6748-4BA5-9B02-DF7036B63DAA}">
      <dsp:nvSpPr>
        <dsp:cNvPr id="0" name=""/>
        <dsp:cNvSpPr/>
      </dsp:nvSpPr>
      <dsp:spPr>
        <a:xfrm>
          <a:off x="6505781" y="10138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Statically typed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6679432" y="275033"/>
        <a:ext cx="838460" cy="838445"/>
      </dsp:txXfrm>
    </dsp:sp>
    <dsp:sp modelId="{F8D8E9C7-B5E6-4581-813F-221BCB6DCD58}">
      <dsp:nvSpPr>
        <dsp:cNvPr id="0" name=""/>
        <dsp:cNvSpPr/>
      </dsp:nvSpPr>
      <dsp:spPr>
        <a:xfrm>
          <a:off x="5976316" y="920307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FFBD17-D0D7-4E2C-9AE8-F26A2E92FE96}">
      <dsp:nvSpPr>
        <dsp:cNvPr id="0" name=""/>
        <dsp:cNvSpPr/>
      </dsp:nvSpPr>
      <dsp:spPr>
        <a:xfrm>
          <a:off x="2266472" y="289015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60F1D-9512-4BC8-B146-684B52D6A6B4}">
      <dsp:nvSpPr>
        <dsp:cNvPr id="0" name=""/>
        <dsp:cNvSpPr/>
      </dsp:nvSpPr>
      <dsp:spPr>
        <a:xfrm>
          <a:off x="4609280" y="25555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6E2321-1C51-4FDC-96C3-22CDE8E7125E}">
      <dsp:nvSpPr>
        <dsp:cNvPr id="0" name=""/>
        <dsp:cNvSpPr/>
      </dsp:nvSpPr>
      <dsp:spPr>
        <a:xfrm>
          <a:off x="7063365" y="215086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Readable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7237016" y="2324513"/>
        <a:ext cx="838460" cy="838445"/>
      </dsp:txXfrm>
    </dsp:sp>
    <dsp:sp modelId="{2DDDB4FF-DFFA-4504-BDDA-BDBA30051FD3}">
      <dsp:nvSpPr>
        <dsp:cNvPr id="0" name=""/>
        <dsp:cNvSpPr/>
      </dsp:nvSpPr>
      <dsp:spPr>
        <a:xfrm>
          <a:off x="6728934" y="210952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5964A7-DAA8-4325-85EA-C6B42DEC5CA0}">
      <dsp:nvSpPr>
        <dsp:cNvPr id="0" name=""/>
        <dsp:cNvSpPr/>
      </dsp:nvSpPr>
      <dsp:spPr>
        <a:xfrm>
          <a:off x="3659832" y="3165598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Open source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3833483" y="3339245"/>
        <a:ext cx="838460" cy="838445"/>
      </dsp:txXfrm>
    </dsp:sp>
    <dsp:sp modelId="{BC406BCB-8AD9-4F39-86A0-58EF71ED4A4A}">
      <dsp:nvSpPr>
        <dsp:cNvPr id="0" name=""/>
        <dsp:cNvSpPr/>
      </dsp:nvSpPr>
      <dsp:spPr>
        <a:xfrm>
          <a:off x="4718762" y="312556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2575C-3993-43ED-AE8B-58A82AD15317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7D13F-FBB3-47DD-BDFC-1F22C94169B4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Pair Up</a:t>
          </a:r>
          <a:r>
            <a:rPr lang="en-US" sz="4500" kern="1200" dirty="0" smtClean="0"/>
            <a:t>!</a:t>
          </a:r>
          <a:endParaRPr lang="en-US" sz="4500" kern="1200" dirty="0"/>
        </a:p>
      </dsp:txBody>
      <dsp:txXfrm>
        <a:off x="604289" y="435133"/>
        <a:ext cx="9851585" cy="870267"/>
      </dsp:txXfrm>
    </dsp:sp>
    <dsp:sp modelId="{D2FB9D7D-F361-486C-B949-A2A665E20B6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67DB7-DFA1-4879-ADBC-5D4E7CBA2E4A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Recommend Chrome or IE</a:t>
          </a:r>
          <a:endParaRPr lang="en-US" sz="4500" kern="1200" dirty="0"/>
        </a:p>
      </dsp:txBody>
      <dsp:txXfrm>
        <a:off x="920631" y="1740535"/>
        <a:ext cx="9535243" cy="870267"/>
      </dsp:txXfrm>
    </dsp:sp>
    <dsp:sp modelId="{8D6A7855-20D7-4FA1-88AD-86D0FE113383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AA29A-6E1D-4EC2-8161-F875D60CDB56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Explore Try F# site. </a:t>
          </a:r>
          <a:endParaRPr lang="en-US" sz="4500" kern="1200" dirty="0"/>
        </a:p>
      </dsp:txBody>
      <dsp:txXfrm>
        <a:off x="604289" y="3045936"/>
        <a:ext cx="9851585" cy="870267"/>
      </dsp:txXfrm>
    </dsp:sp>
    <dsp:sp modelId="{476B258F-4429-4B0E-A800-50DFCBACE29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60244"/>
          <a:ext cx="2628900" cy="675675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Bindings and values and REPLs! Oh my!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60244"/>
        <a:ext cx="2628900" cy="675675"/>
      </dsp:txXfrm>
    </dsp:sp>
    <dsp:sp modelId="{FF94845F-EBB3-4599-987B-795E11EFE018}">
      <dsp:nvSpPr>
        <dsp:cNvPr id="0" name=""/>
        <dsp:cNvSpPr/>
      </dsp:nvSpPr>
      <dsp:spPr>
        <a:xfrm>
          <a:off x="2706955" y="60244"/>
          <a:ext cx="525780" cy="675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4991" y="60244"/>
          <a:ext cx="7150608" cy="675675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Print a statement with a </a:t>
          </a:r>
          <a:r>
            <a:rPr lang="en-US" sz="2600" kern="1200" dirty="0" smtClean="0">
              <a:solidFill>
                <a:srgbClr val="515257"/>
              </a:solidFill>
            </a:rPr>
            <a:t>float.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4991" y="60244"/>
        <a:ext cx="7150608" cy="675675"/>
      </dsp:txXfrm>
    </dsp:sp>
    <dsp:sp modelId="{BE0973D2-91A4-439C-AFE3-2EB3AB683980}">
      <dsp:nvSpPr>
        <dsp:cNvPr id="0" name=""/>
        <dsp:cNvSpPr/>
      </dsp:nvSpPr>
      <dsp:spPr>
        <a:xfrm>
          <a:off x="0" y="956208"/>
          <a:ext cx="2626332" cy="675675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Fun with Functional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956208"/>
        <a:ext cx="2626332" cy="675675"/>
      </dsp:txXfrm>
    </dsp:sp>
    <dsp:sp modelId="{868A92D7-2354-4773-85DF-2AD03ACAE5CD}">
      <dsp:nvSpPr>
        <dsp:cNvPr id="0" name=""/>
        <dsp:cNvSpPr/>
      </dsp:nvSpPr>
      <dsp:spPr>
        <a:xfrm>
          <a:off x="2726685" y="829519"/>
          <a:ext cx="525266" cy="929053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1705" y="829519"/>
          <a:ext cx="7143624" cy="929053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Add to the </a:t>
          </a:r>
          <a:r>
            <a:rPr lang="en-US" sz="2600" kern="1200" dirty="0" err="1" smtClean="0">
              <a:solidFill>
                <a:srgbClr val="515257"/>
              </a:solidFill>
            </a:rPr>
            <a:t>toHackerTalk</a:t>
          </a:r>
          <a:r>
            <a:rPr lang="en-US" sz="2600" kern="1200" dirty="0" smtClean="0">
              <a:solidFill>
                <a:srgbClr val="515257"/>
              </a:solidFill>
            </a:rPr>
            <a:t> function by changing e -&gt; 3 and l -&gt; </a:t>
          </a:r>
          <a:r>
            <a:rPr lang="en-US" sz="2600" kern="1200" dirty="0" smtClean="0">
              <a:solidFill>
                <a:srgbClr val="515257"/>
              </a:solidFill>
            </a:rPr>
            <a:t>1.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1705" y="829519"/>
        <a:ext cx="7143624" cy="929053"/>
      </dsp:txXfrm>
    </dsp:sp>
    <dsp:sp modelId="{262300CA-D637-46F3-87E5-67B11CD2446B}">
      <dsp:nvSpPr>
        <dsp:cNvPr id="0" name=""/>
        <dsp:cNvSpPr/>
      </dsp:nvSpPr>
      <dsp:spPr>
        <a:xfrm>
          <a:off x="0" y="2237769"/>
          <a:ext cx="2626332" cy="949162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237769"/>
        <a:ext cx="2626332" cy="949162"/>
      </dsp:txXfrm>
    </dsp:sp>
    <dsp:sp modelId="{93C1C33F-1013-4D15-9F13-56CD871C0A24}">
      <dsp:nvSpPr>
        <dsp:cNvPr id="0" name=""/>
        <dsp:cNvSpPr/>
      </dsp:nvSpPr>
      <dsp:spPr>
        <a:xfrm>
          <a:off x="2726685" y="1863320"/>
          <a:ext cx="525266" cy="1720357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1852172"/>
          <a:ext cx="7143624" cy="1720357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Find the difference between the max high and the min </a:t>
          </a:r>
          <a:r>
            <a:rPr lang="en-US" sz="2600" kern="1200" dirty="0" smtClean="0">
              <a:solidFill>
                <a:srgbClr val="515257"/>
              </a:solidFill>
            </a:rPr>
            <a:t>low for all the days.</a:t>
          </a:r>
          <a:endParaRPr lang="en-US" sz="2600" kern="1200" dirty="0">
            <a:solidFill>
              <a:srgbClr val="515257"/>
            </a:solidFill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1705" y="1852172"/>
        <a:ext cx="7143624" cy="1720357"/>
      </dsp:txXfrm>
    </dsp:sp>
    <dsp:sp modelId="{FCB51510-2FFC-46C1-BBD8-6F3C4B7F3DC4}">
      <dsp:nvSpPr>
        <dsp:cNvPr id="0" name=""/>
        <dsp:cNvSpPr/>
      </dsp:nvSpPr>
      <dsp:spPr>
        <a:xfrm>
          <a:off x="0" y="3666129"/>
          <a:ext cx="2628900" cy="949162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666129"/>
        <a:ext cx="2628900" cy="949162"/>
      </dsp:txXfrm>
    </dsp:sp>
    <dsp:sp modelId="{B8A87377-8C40-412A-9C57-4E616008F3E1}">
      <dsp:nvSpPr>
        <dsp:cNvPr id="0" name=""/>
        <dsp:cNvSpPr/>
      </dsp:nvSpPr>
      <dsp:spPr>
        <a:xfrm>
          <a:off x="2729256" y="3666129"/>
          <a:ext cx="525780" cy="94916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3777D-04DC-4CC4-A7CF-826D9A9F46DF}">
      <dsp:nvSpPr>
        <dsp:cNvPr id="0" name=""/>
        <dsp:cNvSpPr/>
      </dsp:nvSpPr>
      <dsp:spPr>
        <a:xfrm>
          <a:off x="3364991" y="3666129"/>
          <a:ext cx="7150608" cy="949162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Add a </a:t>
          </a:r>
          <a:r>
            <a:rPr lang="en-US" sz="2600" kern="1200" dirty="0" err="1" smtClean="0">
              <a:solidFill>
                <a:srgbClr val="515257"/>
              </a:solidFill>
            </a:rPr>
            <a:t>SuperLeaf</a:t>
          </a:r>
          <a:r>
            <a:rPr lang="en-US" sz="2600" kern="1200" dirty="0" smtClean="0">
              <a:solidFill>
                <a:srgbClr val="515257"/>
              </a:solidFill>
            </a:rPr>
            <a:t> to </a:t>
          </a:r>
          <a:r>
            <a:rPr lang="en-US" sz="2600" kern="1200" dirty="0" err="1" smtClean="0">
              <a:solidFill>
                <a:srgbClr val="515257"/>
              </a:solidFill>
            </a:rPr>
            <a:t>powerUp</a:t>
          </a:r>
          <a:r>
            <a:rPr lang="en-US" sz="2600" kern="1200" dirty="0" smtClean="0">
              <a:solidFill>
                <a:srgbClr val="515257"/>
              </a:solidFill>
            </a:rPr>
            <a:t>; test </a:t>
          </a:r>
          <a:r>
            <a:rPr lang="en-US" sz="2600" kern="1200" dirty="0" err="1" smtClean="0">
              <a:solidFill>
                <a:srgbClr val="515257"/>
              </a:solidFill>
            </a:rPr>
            <a:t>handlePowerUp</a:t>
          </a:r>
          <a:r>
            <a:rPr lang="en-US" sz="2600" kern="1200" dirty="0" smtClean="0">
              <a:solidFill>
                <a:srgbClr val="515257"/>
              </a:solidFill>
            </a:rPr>
            <a:t>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4991" y="3666129"/>
        <a:ext cx="7150608" cy="949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BC024-DF14-4C91-85DE-921A6601B102}">
      <dsp:nvSpPr>
        <dsp:cNvPr id="0" name=""/>
        <dsp:cNvSpPr/>
      </dsp:nvSpPr>
      <dsp:spPr>
        <a:xfrm>
          <a:off x="1645" y="0"/>
          <a:ext cx="2560789" cy="5126772"/>
        </a:xfrm>
        <a:prstGeom prst="roundRect">
          <a:avLst>
            <a:gd name="adj" fmla="val 10000"/>
          </a:avLst>
        </a:prstGeom>
        <a:solidFill>
          <a:schemeClr val="bg1">
            <a:alpha val="65000"/>
          </a:scheme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rgbClr val="5E3324"/>
              </a:solidFill>
            </a:rPr>
            <a:t>Intellisense</a:t>
          </a:r>
          <a:r>
            <a:rPr lang="en-US" sz="2200" kern="1200" dirty="0" smtClean="0">
              <a:solidFill>
                <a:srgbClr val="5E3324"/>
              </a:solidFill>
            </a:rPr>
            <a:t>, tooltips, &amp; other tooling available</a:t>
          </a:r>
          <a:endParaRPr lang="en-US" sz="2200" kern="1200" dirty="0">
            <a:solidFill>
              <a:srgbClr val="5E3324"/>
            </a:solidFill>
          </a:endParaRPr>
        </a:p>
      </dsp:txBody>
      <dsp:txXfrm>
        <a:off x="1645" y="2050708"/>
        <a:ext cx="2560789" cy="2050708"/>
      </dsp:txXfrm>
    </dsp:sp>
    <dsp:sp modelId="{F93BABAF-46AE-4129-A2C3-78D675EB2B83}">
      <dsp:nvSpPr>
        <dsp:cNvPr id="0" name=""/>
        <dsp:cNvSpPr/>
      </dsp:nvSpPr>
      <dsp:spPr>
        <a:xfrm>
          <a:off x="428433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997FE-27E4-47BE-BFCC-0D3EEEB261E3}">
      <dsp:nvSpPr>
        <dsp:cNvPr id="0" name=""/>
        <dsp:cNvSpPr/>
      </dsp:nvSpPr>
      <dsp:spPr>
        <a:xfrm>
          <a:off x="2639258" y="0"/>
          <a:ext cx="2560789" cy="5126772"/>
        </a:xfrm>
        <a:prstGeom prst="roundRect">
          <a:avLst>
            <a:gd name="adj" fmla="val 10000"/>
          </a:avLst>
        </a:prstGeom>
        <a:solidFill>
          <a:schemeClr val="bg1">
            <a:alpha val="65000"/>
          </a:scheme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solidFill>
                <a:srgbClr val="5E3324"/>
              </a:solidFill>
            </a:rPr>
            <a:t>No code generation</a:t>
          </a:r>
          <a:endParaRPr lang="en-US" sz="2200" kern="1200">
            <a:solidFill>
              <a:srgbClr val="5E3324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5E3324"/>
              </a:solidFill>
            </a:rPr>
            <a:t>Always in sync with the source</a:t>
          </a:r>
          <a:endParaRPr lang="en-US" sz="1700" kern="1200" dirty="0">
            <a:solidFill>
              <a:srgbClr val="5E3324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5E3324"/>
              </a:solidFill>
            </a:rPr>
            <a:t>No extra bloated code</a:t>
          </a:r>
          <a:endParaRPr lang="en-US" sz="1700" kern="1200">
            <a:solidFill>
              <a:srgbClr val="5E3324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5E3324"/>
              </a:solidFill>
            </a:rPr>
            <a:t>Scalable to millions of types (e.g. - freebase)</a:t>
          </a:r>
          <a:endParaRPr lang="en-US" sz="1700" kern="1200" dirty="0">
            <a:solidFill>
              <a:srgbClr val="5E3324"/>
            </a:solidFill>
          </a:endParaRPr>
        </a:p>
      </dsp:txBody>
      <dsp:txXfrm>
        <a:off x="2639258" y="2050708"/>
        <a:ext cx="2560789" cy="2050708"/>
      </dsp:txXfrm>
    </dsp:sp>
    <dsp:sp modelId="{18AA51B2-7DC1-4D95-82D3-8F3774CF42A4}">
      <dsp:nvSpPr>
        <dsp:cNvPr id="0" name=""/>
        <dsp:cNvSpPr/>
      </dsp:nvSpPr>
      <dsp:spPr>
        <a:xfrm>
          <a:off x="3066045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2FB86-2930-4F54-9064-138411116312}">
      <dsp:nvSpPr>
        <dsp:cNvPr id="0" name=""/>
        <dsp:cNvSpPr/>
      </dsp:nvSpPr>
      <dsp:spPr>
        <a:xfrm>
          <a:off x="5276871" y="0"/>
          <a:ext cx="2560789" cy="5126772"/>
        </a:xfrm>
        <a:prstGeom prst="roundRect">
          <a:avLst>
            <a:gd name="adj" fmla="val 10000"/>
          </a:avLst>
        </a:prstGeom>
        <a:solidFill>
          <a:schemeClr val="bg1">
            <a:alpha val="65000"/>
          </a:scheme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5E3324"/>
              </a:solidFill>
            </a:rPr>
            <a:t>More natural with REPL</a:t>
          </a:r>
          <a:endParaRPr lang="en-US" sz="2200" kern="1200" dirty="0">
            <a:solidFill>
              <a:srgbClr val="5E3324"/>
            </a:solidFill>
          </a:endParaRPr>
        </a:p>
      </dsp:txBody>
      <dsp:txXfrm>
        <a:off x="5276871" y="2050708"/>
        <a:ext cx="2560789" cy="2050708"/>
      </dsp:txXfrm>
    </dsp:sp>
    <dsp:sp modelId="{233C0903-F667-4C4E-96F7-387931BF6363}">
      <dsp:nvSpPr>
        <dsp:cNvPr id="0" name=""/>
        <dsp:cNvSpPr/>
      </dsp:nvSpPr>
      <dsp:spPr>
        <a:xfrm>
          <a:off x="5703658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BDDF8-0139-44CF-BFBC-E6BCDCB000BF}">
      <dsp:nvSpPr>
        <dsp:cNvPr id="0" name=""/>
        <dsp:cNvSpPr/>
      </dsp:nvSpPr>
      <dsp:spPr>
        <a:xfrm flipH="1" flipV="1">
          <a:off x="3891778" y="4463066"/>
          <a:ext cx="55750" cy="45717"/>
        </a:xfrm>
        <a:prstGeom prst="smileyFac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669111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Quick-Start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669111"/>
        <a:ext cx="2626332" cy="673200"/>
      </dsp:txXfrm>
    </dsp:sp>
    <dsp:sp modelId="{FF94845F-EBB3-4599-987B-795E11EFE018}">
      <dsp:nvSpPr>
        <dsp:cNvPr id="0" name=""/>
        <dsp:cNvSpPr/>
      </dsp:nvSpPr>
      <dsp:spPr>
        <a:xfrm>
          <a:off x="2715462" y="164211"/>
          <a:ext cx="525266" cy="1683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1705" y="164211"/>
          <a:ext cx="7143624" cy="168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1705" y="164211"/>
        <a:ext cx="7143624" cy="1683000"/>
      </dsp:txXfrm>
    </dsp:sp>
    <dsp:sp modelId="{BE0973D2-91A4-439C-AFE3-2EB3AB683980}">
      <dsp:nvSpPr>
        <dsp:cNvPr id="0" name=""/>
        <dsp:cNvSpPr/>
      </dsp:nvSpPr>
      <dsp:spPr>
        <a:xfrm>
          <a:off x="0" y="2001168"/>
          <a:ext cx="2628900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Introduction to Data Visualization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001168"/>
        <a:ext cx="2628900" cy="673200"/>
      </dsp:txXfrm>
    </dsp:sp>
    <dsp:sp modelId="{868A92D7-2354-4773-85DF-2AD03ACAE5CD}">
      <dsp:nvSpPr>
        <dsp:cNvPr id="0" name=""/>
        <dsp:cNvSpPr/>
      </dsp:nvSpPr>
      <dsp:spPr>
        <a:xfrm>
          <a:off x="2729351" y="1969611"/>
          <a:ext cx="525780" cy="7363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4991" y="1969611"/>
          <a:ext cx="7150608" cy="736312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Add a title to the Column chart. 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4991" y="1969611"/>
        <a:ext cx="7150608" cy="736312"/>
      </dsp:txXfrm>
    </dsp:sp>
    <dsp:sp modelId="{262300CA-D637-46F3-87E5-67B11CD2446B}">
      <dsp:nvSpPr>
        <dsp:cNvPr id="0" name=""/>
        <dsp:cNvSpPr/>
      </dsp:nvSpPr>
      <dsp:spPr>
        <a:xfrm>
          <a:off x="0" y="3333224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Sampling Functions and Performance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333224"/>
        <a:ext cx="2626332" cy="673200"/>
      </dsp:txXfrm>
    </dsp:sp>
    <dsp:sp modelId="{93C1C33F-1013-4D15-9F13-56CD871C0A24}">
      <dsp:nvSpPr>
        <dsp:cNvPr id="0" name=""/>
        <dsp:cNvSpPr/>
      </dsp:nvSpPr>
      <dsp:spPr>
        <a:xfrm>
          <a:off x="2726685" y="2839230"/>
          <a:ext cx="525266" cy="1683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2828324"/>
          <a:ext cx="7143624" cy="168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Using </a:t>
          </a:r>
          <a:r>
            <a:rPr lang="en-US" sz="3400" kern="1200" dirty="0" err="1" smtClean="0">
              <a:solidFill>
                <a:srgbClr val="515257"/>
              </a:solidFill>
            </a:rPr>
            <a:t>DateTime.Now.Ticks</a:t>
          </a:r>
          <a:r>
            <a:rPr lang="en-US" sz="3400" kern="1200" dirty="0" smtClean="0">
              <a:solidFill>
                <a:srgbClr val="515257"/>
              </a:solidFill>
            </a:rPr>
            <a:t>, find the difference in processing time for the final samples.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1705" y="2828324"/>
        <a:ext cx="7143624" cy="1683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1:00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531"/>
        <a:ext cx="2103120" cy="483363"/>
      </dsp:txXfrm>
    </dsp:sp>
    <dsp:sp modelId="{88869896-CD31-4E88-A501-D16C9633AA26}">
      <dsp:nvSpPr>
        <dsp:cNvPr id="0" name=""/>
        <dsp:cNvSpPr/>
      </dsp:nvSpPr>
      <dsp:spPr>
        <a:xfrm>
          <a:off x="2260854" y="2248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and Setup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2480"/>
        <a:ext cx="8254746" cy="438992"/>
      </dsp:txXfrm>
    </dsp:sp>
    <dsp:sp modelId="{DCD427F8-2F73-43B7-A1E2-856FEB76E9C0}">
      <dsp:nvSpPr>
        <dsp:cNvPr id="0" name=""/>
        <dsp:cNvSpPr/>
      </dsp:nvSpPr>
      <dsp:spPr>
        <a:xfrm>
          <a:off x="2103120" y="46147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83895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1:15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483895"/>
        <a:ext cx="2103120" cy="483363"/>
      </dsp:txXfrm>
    </dsp:sp>
    <dsp:sp modelId="{AE16B457-9024-4C70-944D-FB09B261AF41}">
      <dsp:nvSpPr>
        <dsp:cNvPr id="0" name=""/>
        <dsp:cNvSpPr/>
      </dsp:nvSpPr>
      <dsp:spPr>
        <a:xfrm>
          <a:off x="2260854" y="50584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1</a:t>
          </a:r>
          <a:r>
            <a:rPr lang="en-US" sz="2000" kern="1200" dirty="0" smtClean="0">
              <a:solidFill>
                <a:srgbClr val="515257"/>
              </a:solidFill>
            </a:rPr>
            <a:t>: Getting Started in F</a:t>
          </a:r>
          <a:r>
            <a:rPr lang="en-US" sz="2000" kern="1200" dirty="0" smtClean="0">
              <a:solidFill>
                <a:srgbClr val="515257"/>
              </a:solidFill>
            </a:rPr>
            <a:t>#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505844"/>
        <a:ext cx="8254746" cy="438992"/>
      </dsp:txXfrm>
    </dsp:sp>
    <dsp:sp modelId="{11CD2869-3E09-45A4-8868-AD51AFF27F0D}">
      <dsp:nvSpPr>
        <dsp:cNvPr id="0" name=""/>
        <dsp:cNvSpPr/>
      </dsp:nvSpPr>
      <dsp:spPr>
        <a:xfrm>
          <a:off x="2103120" y="94483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B2A99F-C89C-4151-8F19-CC61843CBC41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380E60-DC9B-4108-B918-1B35649BBE49}">
      <dsp:nvSpPr>
        <dsp:cNvPr id="0" name=""/>
        <dsp:cNvSpPr/>
      </dsp:nvSpPr>
      <dsp:spPr>
        <a:xfrm>
          <a:off x="0" y="967259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1:50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967259"/>
        <a:ext cx="2103120" cy="483363"/>
      </dsp:txXfrm>
    </dsp:sp>
    <dsp:sp modelId="{D2B391E5-BB99-4C8D-B468-62947331A8BD}">
      <dsp:nvSpPr>
        <dsp:cNvPr id="0" name=""/>
        <dsp:cNvSpPr/>
      </dsp:nvSpPr>
      <dsp:spPr>
        <a:xfrm>
          <a:off x="2260854" y="98920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to Type Providers</a:t>
          </a:r>
          <a:r>
            <a:rPr lang="en-US" sz="2000" b="1" kern="1200" dirty="0" smtClean="0">
              <a:solidFill>
                <a:srgbClr val="515257"/>
              </a:solidFill>
            </a:rPr>
            <a:t> 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989208"/>
        <a:ext cx="8254746" cy="438992"/>
      </dsp:txXfrm>
    </dsp:sp>
    <dsp:sp modelId="{DAD9B7B8-71D9-47B2-98D6-03208B4AE391}">
      <dsp:nvSpPr>
        <dsp:cNvPr id="0" name=""/>
        <dsp:cNvSpPr/>
      </dsp:nvSpPr>
      <dsp:spPr>
        <a:xfrm>
          <a:off x="2103120" y="142820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1450623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2:10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450623"/>
        <a:ext cx="2103120" cy="483363"/>
      </dsp:txXfrm>
    </dsp:sp>
    <dsp:sp modelId="{845A3507-C116-4D96-ABD5-0CA34FBF254F}">
      <dsp:nvSpPr>
        <dsp:cNvPr id="0" name=""/>
        <dsp:cNvSpPr/>
      </dsp:nvSpPr>
      <dsp:spPr>
        <a:xfrm>
          <a:off x="2260854" y="147257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2</a:t>
          </a:r>
          <a:r>
            <a:rPr lang="en-US" sz="2000" kern="1200" dirty="0" smtClean="0">
              <a:solidFill>
                <a:srgbClr val="515257"/>
              </a:solidFill>
            </a:rPr>
            <a:t>: Data Visualization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472572"/>
        <a:ext cx="8254746" cy="438992"/>
      </dsp:txXfrm>
    </dsp:sp>
    <dsp:sp modelId="{7EDA5E4B-CB78-4470-AA1D-F2B281612E30}">
      <dsp:nvSpPr>
        <dsp:cNvPr id="0" name=""/>
        <dsp:cNvSpPr/>
      </dsp:nvSpPr>
      <dsp:spPr>
        <a:xfrm>
          <a:off x="2103120" y="191156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933987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2:45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933987"/>
        <a:ext cx="2103120" cy="483363"/>
      </dsp:txXfrm>
    </dsp:sp>
    <dsp:sp modelId="{BADF7DCD-8829-4421-9E32-717E0202240B}">
      <dsp:nvSpPr>
        <dsp:cNvPr id="0" name=""/>
        <dsp:cNvSpPr/>
      </dsp:nvSpPr>
      <dsp:spPr>
        <a:xfrm>
          <a:off x="2260854" y="1955936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Break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955936"/>
        <a:ext cx="8254746" cy="438992"/>
      </dsp:txXfrm>
    </dsp:sp>
    <dsp:sp modelId="{932472DC-AEDC-4F18-BA91-D841A1FCB043}">
      <dsp:nvSpPr>
        <dsp:cNvPr id="0" name=""/>
        <dsp:cNvSpPr/>
      </dsp:nvSpPr>
      <dsp:spPr>
        <a:xfrm>
          <a:off x="2103120" y="239492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417350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2:55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417350"/>
        <a:ext cx="2103120" cy="483363"/>
      </dsp:txXfrm>
    </dsp:sp>
    <dsp:sp modelId="{0BE34383-86A4-4349-85FE-13FFB040F7CB}">
      <dsp:nvSpPr>
        <dsp:cNvPr id="0" name=""/>
        <dsp:cNvSpPr/>
      </dsp:nvSpPr>
      <dsp:spPr>
        <a:xfrm>
          <a:off x="2260854" y="243930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3</a:t>
          </a:r>
          <a:r>
            <a:rPr lang="en-US" sz="2000" kern="1200" dirty="0" smtClean="0">
              <a:solidFill>
                <a:srgbClr val="515257"/>
              </a:solidFill>
            </a:rPr>
            <a:t>: Data Science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439300"/>
        <a:ext cx="8254746" cy="438992"/>
      </dsp:txXfrm>
    </dsp:sp>
    <dsp:sp modelId="{2EBA20B4-6ADE-40BC-B8FB-EB2767C6EC59}">
      <dsp:nvSpPr>
        <dsp:cNvPr id="0" name=""/>
        <dsp:cNvSpPr/>
      </dsp:nvSpPr>
      <dsp:spPr>
        <a:xfrm>
          <a:off x="2103120" y="287829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714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3:30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900714"/>
        <a:ext cx="2103120" cy="483363"/>
      </dsp:txXfrm>
    </dsp:sp>
    <dsp:sp modelId="{0A57BCBC-DB56-4023-B23A-E6A891C9BED4}">
      <dsp:nvSpPr>
        <dsp:cNvPr id="0" name=""/>
        <dsp:cNvSpPr/>
      </dsp:nvSpPr>
      <dsp:spPr>
        <a:xfrm>
          <a:off x="2260854" y="292266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Challenge!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922664"/>
        <a:ext cx="8254746" cy="438992"/>
      </dsp:txXfrm>
    </dsp:sp>
    <dsp:sp modelId="{5CE920C0-CFC7-4210-B26A-072F939C379E}">
      <dsp:nvSpPr>
        <dsp:cNvPr id="0" name=""/>
        <dsp:cNvSpPr/>
      </dsp:nvSpPr>
      <dsp:spPr>
        <a:xfrm>
          <a:off x="2103120" y="336165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384078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4:05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3384078"/>
        <a:ext cx="2103120" cy="483363"/>
      </dsp:txXfrm>
    </dsp:sp>
    <dsp:sp modelId="{02ADA74E-41D4-4D51-8CA4-B5EE36C0B9DE}">
      <dsp:nvSpPr>
        <dsp:cNvPr id="0" name=""/>
        <dsp:cNvSpPr/>
      </dsp:nvSpPr>
      <dsp:spPr>
        <a:xfrm>
          <a:off x="2260854" y="340602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Wrap 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406028"/>
        <a:ext cx="8254746" cy="438992"/>
      </dsp:txXfrm>
    </dsp:sp>
    <dsp:sp modelId="{9EFD4CC1-B57D-4694-B636-2452D6BC98EA}">
      <dsp:nvSpPr>
        <dsp:cNvPr id="0" name=""/>
        <dsp:cNvSpPr/>
      </dsp:nvSpPr>
      <dsp:spPr>
        <a:xfrm>
          <a:off x="2103120" y="384502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867442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4:15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3867442"/>
        <a:ext cx="2103120" cy="483363"/>
      </dsp:txXfrm>
    </dsp:sp>
    <dsp:sp modelId="{EBE193A3-1B54-4427-981B-9E0C4BB81C54}">
      <dsp:nvSpPr>
        <dsp:cNvPr id="0" name=""/>
        <dsp:cNvSpPr/>
      </dsp:nvSpPr>
      <dsp:spPr>
        <a:xfrm>
          <a:off x="2260854" y="388939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Fin!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889392"/>
        <a:ext cx="8254746" cy="438992"/>
      </dsp:txXfrm>
    </dsp:sp>
    <dsp:sp modelId="{33593EEF-8CB6-4244-B14E-DEE904FDD340}">
      <dsp:nvSpPr>
        <dsp:cNvPr id="0" name=""/>
        <dsp:cNvSpPr/>
      </dsp:nvSpPr>
      <dsp:spPr>
        <a:xfrm>
          <a:off x="2103120" y="432838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CD30A-8784-439A-B430-2B51438A9FA1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9DB01-3BEF-4443-A6DD-03FB916F8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1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7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59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4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08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>
                <a:solidFill>
                  <a:prstClr val="black"/>
                </a:solidFill>
              </a:rPr>
              <a:pPr/>
              <a:t>7/4/2013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E3BD-57EE-4F28-9958-9C59E7D3070B}" type="datetimeFigureOut">
              <a:rPr lang="en-US" smtClean="0"/>
              <a:t>7/4/2013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killsmatter.com/go/scala" TargetMode="External"/><Relationship Id="rId13" Type="http://schemas.openxmlformats.org/officeDocument/2006/relationships/hyperlink" Target="http://fpish.net/home/1/f~23" TargetMode="External"/><Relationship Id="rId3" Type="http://schemas.openxmlformats.org/officeDocument/2006/relationships/hyperlink" Target="http://fsharp.net/" TargetMode="External"/><Relationship Id="rId7" Type="http://schemas.openxmlformats.org/officeDocument/2006/relationships/hyperlink" Target="http://tryfs.net/" TargetMode="External"/><Relationship Id="rId12" Type="http://schemas.openxmlformats.org/officeDocument/2006/relationships/hyperlink" Target="http://irc.freenode.ne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yfsharp.org/" TargetMode="External"/><Relationship Id="rId11" Type="http://schemas.openxmlformats.org/officeDocument/2006/relationships/hyperlink" Target="http://jabbr.net/" TargetMode="External"/><Relationship Id="rId5" Type="http://schemas.openxmlformats.org/officeDocument/2006/relationships/hyperlink" Target="https://github.com/ChrisMarinos/FSharpKoans" TargetMode="External"/><Relationship Id="rId10" Type="http://schemas.openxmlformats.org/officeDocument/2006/relationships/hyperlink" Target="http://en.wikibooks.org/wiki/Programming:F_Sharp" TargetMode="External"/><Relationship Id="rId4" Type="http://schemas.openxmlformats.org/officeDocument/2006/relationships/hyperlink" Target="http://fsharp3sample.codeplex.com/" TargetMode="External"/><Relationship Id="rId9" Type="http://schemas.openxmlformats.org/officeDocument/2006/relationships/hyperlink" Target="http://fssnip.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</a:t>
            </a:r>
            <a:r>
              <a:rPr lang="en-US" dirty="0" err="1">
                <a:solidFill>
                  <a:srgbClr val="5F6065"/>
                </a:solidFill>
              </a:rPr>
              <a:t>lre</a:t>
            </a:r>
            <a:r>
              <a:rPr lang="en-US" dirty="0" err="1" smtClean="0">
                <a:solidFill>
                  <a:srgbClr val="5F6065"/>
                </a:solidFill>
              </a:rPr>
              <a:t>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l="-2000" t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3CCBB">
              <a:alpha val="6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E3324"/>
                </a:solidFill>
              </a:rPr>
              <a:t>Demo</a:t>
            </a:r>
            <a:endParaRPr lang="en-US" sz="4800" b="1" dirty="0">
              <a:solidFill>
                <a:srgbClr val="5E332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lvl="0" algn="r"/>
            <a:r>
              <a:rPr lang="en-US" sz="2400" b="1" dirty="0" smtClean="0">
                <a:solidFill>
                  <a:srgbClr val="75402D"/>
                </a:solidFill>
                <a:latin typeface="Calibri Light" panose="020F0302020204030204"/>
                <a:ea typeface="+mj-ea"/>
                <a:cs typeface="+mj-cs"/>
              </a:rPr>
              <a:t>WSDL Mash-up</a:t>
            </a:r>
          </a:p>
          <a:p>
            <a:pPr lvl="0" algn="r"/>
            <a:r>
              <a:rPr lang="en-US" sz="2400" b="1" dirty="0" smtClean="0">
                <a:solidFill>
                  <a:srgbClr val="75402D"/>
                </a:solidFill>
                <a:latin typeface="Calibri Light" panose="020F0302020204030204"/>
                <a:ea typeface="+mj-ea"/>
                <a:cs typeface="+mj-cs"/>
              </a:rPr>
              <a:t>Using </a:t>
            </a:r>
            <a:r>
              <a:rPr lang="en-US" sz="2400" b="1" dirty="0">
                <a:solidFill>
                  <a:srgbClr val="75402D"/>
                </a:solidFill>
                <a:latin typeface="Calibri Light" panose="020F0302020204030204"/>
                <a:ea typeface="+mj-ea"/>
                <a:cs typeface="+mj-cs"/>
              </a:rPr>
              <a:t>F# to visualize World Bank data in R</a:t>
            </a:r>
          </a:p>
          <a:p>
            <a:endParaRPr lang="en-US" dirty="0"/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534" r="-469" b="-3532"/>
          <a:stretch/>
        </p:blipFill>
        <p:spPr>
          <a:xfrm>
            <a:off x="4854380" y="0"/>
            <a:ext cx="6184680" cy="5631431"/>
          </a:xfrm>
          <a:prstGeom prst="rect">
            <a:avLst/>
          </a:prstGeom>
          <a:ln w="57150" cmpd="thickThin">
            <a:noFill/>
            <a:miter lim="800000"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831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>
                <a:solidFill>
                  <a:srgbClr val="515257"/>
                </a:solidFill>
              </a:rPr>
              <a:t>2</a:t>
            </a:r>
            <a:r>
              <a:rPr lang="en-US" sz="7800" b="1" dirty="0" smtClean="0">
                <a:solidFill>
                  <a:srgbClr val="515257"/>
                </a:solidFill>
              </a:rPr>
              <a:t>: </a:t>
            </a:r>
            <a:r>
              <a:rPr lang="en-US" sz="7800" b="1" dirty="0" smtClean="0">
                <a:solidFill>
                  <a:srgbClr val="515257"/>
                </a:solidFill>
              </a:rPr>
              <a:t>Data Visualization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63650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Break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8853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07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 smtClean="0">
                <a:solidFill>
                  <a:srgbClr val="515257"/>
                </a:solidFill>
              </a:rPr>
              <a:t>3: </a:t>
            </a:r>
            <a:r>
              <a:rPr lang="en-US" sz="7800" b="1" dirty="0" smtClean="0">
                <a:solidFill>
                  <a:srgbClr val="515257"/>
                </a:solidFill>
              </a:rPr>
              <a:t>Data Science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353433"/>
                </a:solidFill>
              </a:rPr>
              <a:t>Challenge!</a:t>
            </a:r>
            <a:endParaRPr lang="en-US" sz="7800" b="1" dirty="0">
              <a:solidFill>
                <a:srgbClr val="35343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 smtClean="0">
                <a:solidFill>
                  <a:srgbClr val="515257"/>
                </a:solidFill>
              </a:rPr>
              <a:t>Use tryfsharp.org/Create to find the name of the country with the max gasoline price in 2010.</a:t>
            </a:r>
          </a:p>
          <a:p>
            <a:pPr lvl="0"/>
            <a:r>
              <a:rPr lang="en-US" dirty="0" smtClean="0">
                <a:solidFill>
                  <a:srgbClr val="515257"/>
                </a:solidFill>
              </a:rPr>
              <a:t>Bonus: Graph the top 10 countries in that list with a bar or column chart. </a:t>
            </a:r>
            <a:endParaRPr lang="en-US" dirty="0">
              <a:solidFill>
                <a:srgbClr val="515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Additional Resources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MSDN F# home: </a:t>
            </a:r>
            <a:r>
              <a:rPr lang="en-US" dirty="0">
                <a:solidFill>
                  <a:srgbClr val="515257"/>
                </a:solidFill>
                <a:hlinkClick r:id="rId3"/>
              </a:rPr>
              <a:t>http://fsharp.net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3 Sample Pack: </a:t>
            </a:r>
            <a:r>
              <a:rPr lang="en-US" dirty="0">
                <a:solidFill>
                  <a:srgbClr val="515257"/>
                </a:solidFill>
                <a:hlinkClick r:id="rId4"/>
              </a:rPr>
              <a:t>F# 3.0 Sample Pack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</a:t>
            </a:r>
            <a:r>
              <a:rPr lang="en-US" dirty="0" err="1">
                <a:solidFill>
                  <a:srgbClr val="515257"/>
                </a:solidFill>
              </a:rPr>
              <a:t>Koans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5"/>
              </a:rPr>
              <a:t>https://github.com/ChrisMarinos/FSharpKoans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Try F#: </a:t>
            </a:r>
            <a:r>
              <a:rPr lang="en-US" dirty="0">
                <a:solidFill>
                  <a:srgbClr val="515257"/>
                </a:solidFill>
                <a:hlinkClick r:id="rId6"/>
              </a:rPr>
              <a:t>http://www.tryfsharp.org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7"/>
              </a:rPr>
              <a:t>http://tryfs.net/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Skills Matter: </a:t>
            </a:r>
            <a:r>
              <a:rPr lang="en-US" dirty="0">
                <a:solidFill>
                  <a:srgbClr val="515257"/>
                </a:solidFill>
                <a:hlinkClick r:id="rId8"/>
              </a:rPr>
              <a:t>http://skillsmatter.com/go/scala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Community contributed samples: </a:t>
            </a:r>
            <a:r>
              <a:rPr lang="en-US" dirty="0">
                <a:solidFill>
                  <a:srgbClr val="515257"/>
                </a:solidFill>
                <a:hlinkClick r:id="rId9"/>
              </a:rPr>
              <a:t>http://fssnip.net/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Wikibook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0"/>
              </a:rPr>
              <a:t>http://en.wikibooks.org/wiki/Programming:F_Sharp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Chat rooms: </a:t>
            </a:r>
            <a:r>
              <a:rPr lang="en-US" dirty="0">
                <a:solidFill>
                  <a:srgbClr val="515257"/>
                </a:solidFill>
                <a:hlinkClick r:id="rId11"/>
              </a:rPr>
              <a:t>http://jabbr.net/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12"/>
              </a:rPr>
              <a:t>http://irc.freenode.net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FPish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3"/>
              </a:rPr>
              <a:t>http://fpish.net/home/1/f~23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8853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22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Why F#?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146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70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Set up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189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63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1: </a:t>
            </a:r>
            <a:r>
              <a:rPr lang="en-US" sz="7800" b="1" dirty="0" smtClean="0">
                <a:solidFill>
                  <a:srgbClr val="515257"/>
                </a:solidFill>
              </a:rPr>
              <a:t>Getting </a:t>
            </a:r>
            <a:r>
              <a:rPr lang="en-US" sz="7800" b="1" dirty="0" smtClean="0">
                <a:solidFill>
                  <a:srgbClr val="515257"/>
                </a:solidFill>
              </a:rPr>
              <a:t>Started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21961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2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3CCBB">
              <a:alpha val="6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E3324"/>
                </a:solidFill>
              </a:rPr>
              <a:t>Type </a:t>
            </a:r>
            <a:r>
              <a:rPr lang="en-US" sz="7800" b="1" dirty="0">
                <a:solidFill>
                  <a:srgbClr val="5E3324"/>
                </a:solidFill>
              </a:rPr>
              <a:t>Providers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484632"/>
          </a:xfrm>
          <a:solidFill>
            <a:schemeClr val="bg1">
              <a:alpha val="75000"/>
            </a:schemeClr>
          </a:solidFill>
          <a:ln w="28575">
            <a:noFill/>
          </a:ln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rgbClr val="75402D"/>
                </a:solidFill>
                <a:latin typeface="+mj-lt"/>
                <a:ea typeface="+mj-ea"/>
                <a:cs typeface="+mj-cs"/>
              </a:rPr>
              <a:t>TYPE ALL THE DATA</a:t>
            </a:r>
            <a:endParaRPr lang="en-US" b="1" dirty="0">
              <a:solidFill>
                <a:srgbClr val="75402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669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l="-2000" t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828800"/>
            <a:ext cx="10515600" cy="4415883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3CCBB">
              <a:alpha val="6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5E3324"/>
                </a:solidFill>
              </a:rPr>
              <a:t>What are type providers?</a:t>
            </a:r>
            <a:endParaRPr lang="en-US" sz="4800" b="1" dirty="0">
              <a:solidFill>
                <a:srgbClr val="5E3324"/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5026" y="2623595"/>
            <a:ext cx="5951305" cy="85344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rgbClr val="75402D"/>
                </a:solidFill>
                <a:latin typeface="+mj-lt"/>
                <a:ea typeface="+mj-ea"/>
                <a:cs typeface="+mj-cs"/>
              </a:rPr>
              <a:t>A mechanism to provide types to the compiler.</a:t>
            </a:r>
            <a:endParaRPr lang="en-US" sz="2400" b="1" dirty="0">
              <a:solidFill>
                <a:srgbClr val="75402D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2838"/>
          <a:stretch>
            <a:fillRect/>
          </a:stretch>
        </p:blipFill>
        <p:spPr>
          <a:xfrm>
            <a:off x="8163157" y="3477035"/>
            <a:ext cx="3679994" cy="290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0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l="-2000" t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613" y="4989756"/>
            <a:ext cx="10515600" cy="1260089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613" y="591040"/>
            <a:ext cx="10515600" cy="3839710"/>
          </a:xfrm>
          <a:prstGeom prst="rect">
            <a:avLst/>
          </a:prstGeom>
          <a:solidFill>
            <a:srgbClr val="E3CCBB">
              <a:alpha val="65000"/>
            </a:srgbClr>
          </a:solidFill>
          <a:ln w="317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For me, part of the role of F# is about proving that statically-typed languages can play fully in the modern world of connected programming, without losing the </a:t>
            </a:r>
            <a:r>
              <a:rPr lang="en-US" sz="2000" b="1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simplicity, elegance or tooling</a:t>
            </a:r>
            <a: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 that come with strong types.</a:t>
            </a:r>
            <a:b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</a:br>
            <a: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</a:br>
            <a: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Type providers are an essential part of tackling this, because we can no longer ignore the </a:t>
            </a:r>
            <a:r>
              <a:rPr lang="en-US" sz="2000" b="1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information-richness of external data sources</a:t>
            </a:r>
            <a:r>
              <a:rPr lang="en-US" sz="2000" dirty="0" smtClean="0">
                <a:solidFill>
                  <a:srgbClr val="5E3324"/>
                </a:solidFill>
                <a:latin typeface="+mj-lt"/>
                <a:ea typeface="+mj-ea"/>
                <a:cs typeface="+mj-cs"/>
              </a:rPr>
              <a:t>, and have to change language and compiler architecture to adapt. </a:t>
            </a:r>
            <a:endParaRPr lang="en-US" sz="2000" dirty="0">
              <a:solidFill>
                <a:srgbClr val="5E3324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3839116"/>
            <a:ext cx="10515599" cy="591634"/>
          </a:xfrm>
          <a:solidFill>
            <a:schemeClr val="bg1">
              <a:alpha val="3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75402D"/>
                </a:solidFill>
              </a:rPr>
              <a:t>- Don </a:t>
            </a:r>
            <a:r>
              <a:rPr lang="en-US" dirty="0" err="1" smtClean="0">
                <a:solidFill>
                  <a:srgbClr val="75402D"/>
                </a:solidFill>
              </a:rPr>
              <a:t>Syme</a:t>
            </a:r>
            <a:endParaRPr lang="en-US" dirty="0">
              <a:solidFill>
                <a:srgbClr val="75402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1" y="5363737"/>
            <a:ext cx="9609666" cy="51212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75402D"/>
                </a:solidFill>
                <a:latin typeface="+mj-lt"/>
                <a:ea typeface="+mj-ea"/>
                <a:cs typeface="+mj-cs"/>
              </a:rPr>
              <a:t>Why do we need them? </a:t>
            </a:r>
          </a:p>
        </p:txBody>
      </p:sp>
    </p:spTree>
    <p:extLst>
      <p:ext uri="{BB962C8B-B14F-4D97-AF65-F5344CB8AC3E}">
        <p14:creationId xmlns:p14="http://schemas.microsoft.com/office/powerpoint/2010/main" val="1339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l="-2000" t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3CCBB">
              <a:alpha val="6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5E3324"/>
                </a:solidFill>
              </a:rPr>
              <a:t>Benefits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sz="2400" dirty="0">
                <a:solidFill>
                  <a:srgbClr val="8E4D36"/>
                </a:solidFill>
              </a:rPr>
              <a:t>“Type Providers are about replacing our conventional notion of a “library” with a provider model. This allows a type provider to project an external information source into F# and makes it easier to access diverse sources of data.”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878693691"/>
              </p:ext>
            </p:extLst>
          </p:nvPr>
        </p:nvGraphicFramePr>
        <p:xfrm>
          <a:off x="4070195" y="189572"/>
          <a:ext cx="7839307" cy="512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4542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11662</TotalTime>
  <Words>584</Words>
  <Application>Microsoft Office PowerPoint</Application>
  <PresentationFormat>Widescreen</PresentationFormat>
  <Paragraphs>111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Try F#: From Zero to Data Science</vt:lpstr>
      <vt:lpstr>Agenda</vt:lpstr>
      <vt:lpstr>Why F#?</vt:lpstr>
      <vt:lpstr>Set up</vt:lpstr>
      <vt:lpstr>Set 1: Getting Started</vt:lpstr>
      <vt:lpstr>Type Providers</vt:lpstr>
      <vt:lpstr>What are type providers?</vt:lpstr>
      <vt:lpstr>PowerPoint Presentation</vt:lpstr>
      <vt:lpstr>Benefits</vt:lpstr>
      <vt:lpstr>Demo</vt:lpstr>
      <vt:lpstr>Set 2: Data Visualization</vt:lpstr>
      <vt:lpstr>Break</vt:lpstr>
      <vt:lpstr>Agenda</vt:lpstr>
      <vt:lpstr>Set 3: Data Science</vt:lpstr>
      <vt:lpstr>Challenge!</vt:lpstr>
      <vt:lpstr>Additional Resources</vt:lpstr>
      <vt:lpstr>Try F#: From Zero to Data Science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reese</cp:lastModifiedBy>
  <cp:revision>874</cp:revision>
  <dcterms:created xsi:type="dcterms:W3CDTF">2013-06-29T02:04:38Z</dcterms:created>
  <dcterms:modified xsi:type="dcterms:W3CDTF">2013-07-09T15:15:39Z</dcterms:modified>
</cp:coreProperties>
</file>